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5" r:id="rId4"/>
    <p:sldId id="283" r:id="rId5"/>
    <p:sldId id="284" r:id="rId6"/>
    <p:sldId id="282" r:id="rId7"/>
    <p:sldId id="278" r:id="rId8"/>
    <p:sldId id="260" r:id="rId9"/>
    <p:sldId id="279" r:id="rId10"/>
    <p:sldId id="280" r:id="rId11"/>
    <p:sldId id="291" r:id="rId12"/>
    <p:sldId id="289" r:id="rId13"/>
    <p:sldId id="290" r:id="rId14"/>
    <p:sldId id="256" r:id="rId15"/>
    <p:sldId id="292" r:id="rId16"/>
    <p:sldId id="293" r:id="rId17"/>
    <p:sldId id="259" r:id="rId18"/>
    <p:sldId id="294" r:id="rId19"/>
    <p:sldId id="261" r:id="rId20"/>
    <p:sldId id="295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DBE78-4695-458F-AADF-43D72363CD1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507DF71-FA3B-4DDB-8467-E1914A8770F4}">
      <dgm:prSet phldrT="[文本]" custT="1"/>
      <dgm:spPr/>
      <dgm:t>
        <a:bodyPr/>
        <a:lstStyle/>
        <a:p>
          <a:r>
            <a:rPr lang="zh-CN" altLang="en-US" sz="2000" dirty="0"/>
            <a:t>适配性高</a:t>
          </a:r>
        </a:p>
      </dgm:t>
    </dgm:pt>
    <dgm:pt modelId="{A57B20C9-7B01-472E-8ADC-80D72E222648}" type="parTrans" cxnId="{864D6733-970E-42BF-B16C-378ECC4A416A}">
      <dgm:prSet/>
      <dgm:spPr/>
      <dgm:t>
        <a:bodyPr/>
        <a:lstStyle/>
        <a:p>
          <a:endParaRPr lang="zh-CN" altLang="en-US"/>
        </a:p>
      </dgm:t>
    </dgm:pt>
    <dgm:pt modelId="{68273768-33CE-4529-9F5A-8F8969B99F32}" type="sibTrans" cxnId="{864D6733-970E-42BF-B16C-378ECC4A416A}">
      <dgm:prSet/>
      <dgm:spPr/>
      <dgm:t>
        <a:bodyPr/>
        <a:lstStyle/>
        <a:p>
          <a:endParaRPr lang="zh-CN" altLang="en-US"/>
        </a:p>
      </dgm:t>
    </dgm:pt>
    <dgm:pt modelId="{420ACB38-A79F-4A50-BCAE-12E8A9F67F4E}">
      <dgm:prSet phldrT="[文本]" custT="1"/>
      <dgm:spPr/>
      <dgm:t>
        <a:bodyPr/>
        <a:lstStyle/>
        <a:p>
          <a:r>
            <a:rPr lang="zh-CN" altLang="en-US" sz="2000" dirty="0"/>
            <a:t>解放双手</a:t>
          </a:r>
        </a:p>
      </dgm:t>
    </dgm:pt>
    <dgm:pt modelId="{6163320E-E5FD-426B-8E59-173B56630A9A}" type="parTrans" cxnId="{1F430261-28A3-462E-97E4-E26C6298CC22}">
      <dgm:prSet/>
      <dgm:spPr/>
      <dgm:t>
        <a:bodyPr/>
        <a:lstStyle/>
        <a:p>
          <a:endParaRPr lang="zh-CN" altLang="en-US"/>
        </a:p>
      </dgm:t>
    </dgm:pt>
    <dgm:pt modelId="{8B8D0764-DC0B-4B3C-8323-C0439CBDA1D2}" type="sibTrans" cxnId="{1F430261-28A3-462E-97E4-E26C6298CC22}">
      <dgm:prSet/>
      <dgm:spPr/>
      <dgm:t>
        <a:bodyPr/>
        <a:lstStyle/>
        <a:p>
          <a:endParaRPr lang="zh-CN" altLang="en-US"/>
        </a:p>
      </dgm:t>
    </dgm:pt>
    <dgm:pt modelId="{D509A54B-C591-4A55-AF56-6AACA903B6BB}">
      <dgm:prSet phldrT="[文本]" custT="1"/>
      <dgm:spPr/>
      <dgm:t>
        <a:bodyPr/>
        <a:lstStyle/>
        <a:p>
          <a:r>
            <a:rPr lang="zh-CN" altLang="en-US" sz="2000" dirty="0"/>
            <a:t>角度自由</a:t>
          </a:r>
        </a:p>
      </dgm:t>
    </dgm:pt>
    <dgm:pt modelId="{6EDF5917-6494-4BA6-BF9D-01FBBFA95E56}" type="parTrans" cxnId="{BFE9FDC7-6E41-4D31-9937-18260483BD80}">
      <dgm:prSet/>
      <dgm:spPr/>
      <dgm:t>
        <a:bodyPr/>
        <a:lstStyle/>
        <a:p>
          <a:endParaRPr lang="zh-CN" altLang="en-US"/>
        </a:p>
      </dgm:t>
    </dgm:pt>
    <dgm:pt modelId="{FBE42521-BFA1-48EE-A155-59514CF2A202}" type="sibTrans" cxnId="{BFE9FDC7-6E41-4D31-9937-18260483BD80}">
      <dgm:prSet/>
      <dgm:spPr/>
      <dgm:t>
        <a:bodyPr/>
        <a:lstStyle/>
        <a:p>
          <a:endParaRPr lang="zh-CN" altLang="en-US"/>
        </a:p>
      </dgm:t>
    </dgm:pt>
    <dgm:pt modelId="{E36B1F9F-C569-4E55-B0E2-3C8954E1CC48}">
      <dgm:prSet custT="1"/>
      <dgm:spPr/>
      <dgm:t>
        <a:bodyPr/>
        <a:lstStyle/>
        <a:p>
          <a:r>
            <a:rPr lang="zh-CN" altLang="en-US" sz="2000" dirty="0"/>
            <a:t>可适配市面上大多数双肩包</a:t>
          </a:r>
        </a:p>
      </dgm:t>
    </dgm:pt>
    <dgm:pt modelId="{4F5A1008-3A84-4640-A80C-7247B826549D}" type="parTrans" cxnId="{A9E7127C-2170-4BD5-9AF8-D15652ED36EA}">
      <dgm:prSet/>
      <dgm:spPr/>
      <dgm:t>
        <a:bodyPr/>
        <a:lstStyle/>
        <a:p>
          <a:endParaRPr lang="zh-CN" altLang="en-US"/>
        </a:p>
      </dgm:t>
    </dgm:pt>
    <dgm:pt modelId="{5B181895-9196-4ED7-8F46-6CE15F37E329}" type="sibTrans" cxnId="{A9E7127C-2170-4BD5-9AF8-D15652ED36EA}">
      <dgm:prSet/>
      <dgm:spPr/>
      <dgm:t>
        <a:bodyPr/>
        <a:lstStyle/>
        <a:p>
          <a:endParaRPr lang="zh-CN" altLang="en-US"/>
        </a:p>
      </dgm:t>
    </dgm:pt>
    <dgm:pt modelId="{79E00DE7-B1C9-4D9C-8E66-60E13439222D}">
      <dgm:prSet custT="1"/>
      <dgm:spPr/>
      <dgm:t>
        <a:bodyPr/>
        <a:lstStyle/>
        <a:p>
          <a:r>
            <a:rPr lang="zh-CN" altLang="en-US" sz="2000" dirty="0"/>
            <a:t>支架巧妙地固定在背包上，无需其他连接件</a:t>
          </a:r>
        </a:p>
      </dgm:t>
    </dgm:pt>
    <dgm:pt modelId="{0E08CBC3-4675-4FFB-9AEF-14D07303FB39}" type="parTrans" cxnId="{1F511D2F-D203-405D-A996-7C39C858DE00}">
      <dgm:prSet/>
      <dgm:spPr/>
      <dgm:t>
        <a:bodyPr/>
        <a:lstStyle/>
        <a:p>
          <a:endParaRPr lang="zh-CN" altLang="en-US"/>
        </a:p>
      </dgm:t>
    </dgm:pt>
    <dgm:pt modelId="{10EF6A94-5CF6-4FEB-AC77-CC5B02F2B8E8}" type="sibTrans" cxnId="{1F511D2F-D203-405D-A996-7C39C858DE00}">
      <dgm:prSet/>
      <dgm:spPr/>
      <dgm:t>
        <a:bodyPr/>
        <a:lstStyle/>
        <a:p>
          <a:endParaRPr lang="zh-CN" altLang="en-US"/>
        </a:p>
      </dgm:t>
    </dgm:pt>
    <dgm:pt modelId="{E8F4B7C4-5B6A-4C74-9A4C-730377278D28}">
      <dgm:prSet/>
      <dgm:spPr/>
      <dgm:t>
        <a:bodyPr/>
        <a:lstStyle/>
        <a:p>
          <a:r>
            <a:rPr lang="zh-CN" altLang="en-US" dirty="0"/>
            <a:t>模块化</a:t>
          </a:r>
        </a:p>
      </dgm:t>
    </dgm:pt>
    <dgm:pt modelId="{CC9C8FFF-8E82-4F26-B557-B5FAFCAFE022}" type="parTrans" cxnId="{5E658CCB-0127-4477-AE58-CAB83AAB349B}">
      <dgm:prSet/>
      <dgm:spPr/>
      <dgm:t>
        <a:bodyPr/>
        <a:lstStyle/>
        <a:p>
          <a:endParaRPr lang="zh-CN" altLang="en-US"/>
        </a:p>
      </dgm:t>
    </dgm:pt>
    <dgm:pt modelId="{72F1BDFD-B474-4399-A553-71C2D9D9BDFC}" type="sibTrans" cxnId="{5E658CCB-0127-4477-AE58-CAB83AAB349B}">
      <dgm:prSet/>
      <dgm:spPr/>
      <dgm:t>
        <a:bodyPr/>
        <a:lstStyle/>
        <a:p>
          <a:endParaRPr lang="zh-CN" altLang="en-US"/>
        </a:p>
      </dgm:t>
    </dgm:pt>
    <dgm:pt modelId="{7F663943-C279-41C1-8FC5-827A7D22FCCD}">
      <dgm:prSet/>
      <dgm:spPr/>
      <dgm:t>
        <a:bodyPr/>
        <a:lstStyle/>
        <a:p>
          <a:r>
            <a:rPr lang="zh-CN" altLang="en-US" dirty="0"/>
            <a:t>近一米的杠长，三个自由度调整方向</a:t>
          </a:r>
        </a:p>
      </dgm:t>
    </dgm:pt>
    <dgm:pt modelId="{3809FF48-89CB-4E83-8D79-DAC7949F63C8}" type="parTrans" cxnId="{5C7042B2-7EE6-4179-82DB-C005C4B652F9}">
      <dgm:prSet/>
      <dgm:spPr/>
      <dgm:t>
        <a:bodyPr/>
        <a:lstStyle/>
        <a:p>
          <a:endParaRPr lang="zh-CN" altLang="en-US"/>
        </a:p>
      </dgm:t>
    </dgm:pt>
    <dgm:pt modelId="{CD0A073F-5558-4430-B518-D71DFE6AAC50}" type="sibTrans" cxnId="{5C7042B2-7EE6-4179-82DB-C005C4B652F9}">
      <dgm:prSet/>
      <dgm:spPr/>
      <dgm:t>
        <a:bodyPr/>
        <a:lstStyle/>
        <a:p>
          <a:endParaRPr lang="zh-CN" altLang="en-US"/>
        </a:p>
      </dgm:t>
    </dgm:pt>
    <dgm:pt modelId="{7B5761FF-2162-46C2-94CC-93F28F91F1BB}">
      <dgm:prSet/>
      <dgm:spPr/>
      <dgm:t>
        <a:bodyPr/>
        <a:lstStyle/>
        <a:p>
          <a:r>
            <a:rPr lang="zh-CN" altLang="en-US" dirty="0"/>
            <a:t>头部可拆卸下来用作桌面上的支架</a:t>
          </a:r>
        </a:p>
      </dgm:t>
    </dgm:pt>
    <dgm:pt modelId="{3BCD65A4-AC15-408D-8C8D-A17785DA7270}" type="parTrans" cxnId="{7477CF1B-5DCF-4050-8064-F830ECB80F33}">
      <dgm:prSet/>
      <dgm:spPr/>
      <dgm:t>
        <a:bodyPr/>
        <a:lstStyle/>
        <a:p>
          <a:endParaRPr lang="zh-CN" altLang="en-US"/>
        </a:p>
      </dgm:t>
    </dgm:pt>
    <dgm:pt modelId="{113145E7-8CE8-4B01-A463-B13EB65B942F}" type="sibTrans" cxnId="{7477CF1B-5DCF-4050-8064-F830ECB80F33}">
      <dgm:prSet/>
      <dgm:spPr/>
      <dgm:t>
        <a:bodyPr/>
        <a:lstStyle/>
        <a:p>
          <a:endParaRPr lang="zh-CN" altLang="en-US"/>
        </a:p>
      </dgm:t>
    </dgm:pt>
    <dgm:pt modelId="{445FCA78-475C-4998-9A36-A8D86B7E90BF}" type="pres">
      <dgm:prSet presAssocID="{F8FDBE78-4695-458F-AADF-43D72363CD1A}" presName="linear" presStyleCnt="0">
        <dgm:presLayoutVars>
          <dgm:dir/>
          <dgm:animLvl val="lvl"/>
          <dgm:resizeHandles val="exact"/>
        </dgm:presLayoutVars>
      </dgm:prSet>
      <dgm:spPr/>
    </dgm:pt>
    <dgm:pt modelId="{2D176B3E-736E-4742-9CCE-B6EAF63BAE9C}" type="pres">
      <dgm:prSet presAssocID="{420ACB38-A79F-4A50-BCAE-12E8A9F67F4E}" presName="parentLin" presStyleCnt="0"/>
      <dgm:spPr/>
    </dgm:pt>
    <dgm:pt modelId="{E1707A49-BF0B-4B1E-9CF0-683C747030F7}" type="pres">
      <dgm:prSet presAssocID="{420ACB38-A79F-4A50-BCAE-12E8A9F67F4E}" presName="parentLeftMargin" presStyleLbl="node1" presStyleIdx="0" presStyleCnt="4"/>
      <dgm:spPr/>
    </dgm:pt>
    <dgm:pt modelId="{DAF4626C-1DB1-4EF9-99A3-3D2D570D1C84}" type="pres">
      <dgm:prSet presAssocID="{420ACB38-A79F-4A50-BCAE-12E8A9F67F4E}" presName="parentText" presStyleLbl="node1" presStyleIdx="0" presStyleCnt="4" custScaleY="36464" custLinFactNeighborX="9091" custLinFactNeighborY="-23357">
        <dgm:presLayoutVars>
          <dgm:chMax val="0"/>
          <dgm:bulletEnabled val="1"/>
        </dgm:presLayoutVars>
      </dgm:prSet>
      <dgm:spPr/>
    </dgm:pt>
    <dgm:pt modelId="{811A0375-1BAB-44B1-BF33-B97BE3AF89C4}" type="pres">
      <dgm:prSet presAssocID="{420ACB38-A79F-4A50-BCAE-12E8A9F67F4E}" presName="negativeSpace" presStyleCnt="0"/>
      <dgm:spPr/>
    </dgm:pt>
    <dgm:pt modelId="{291C0E3C-3C89-4B7F-8B15-E68F8DE2CCF3}" type="pres">
      <dgm:prSet presAssocID="{420ACB38-A79F-4A50-BCAE-12E8A9F67F4E}" presName="childText" presStyleLbl="conFgAcc1" presStyleIdx="0" presStyleCnt="4" custScaleY="82883">
        <dgm:presLayoutVars>
          <dgm:bulletEnabled val="1"/>
        </dgm:presLayoutVars>
      </dgm:prSet>
      <dgm:spPr/>
    </dgm:pt>
    <dgm:pt modelId="{27B78818-3D9C-4EA8-98E0-F25DF32AD807}" type="pres">
      <dgm:prSet presAssocID="{8B8D0764-DC0B-4B3C-8323-C0439CBDA1D2}" presName="spaceBetweenRectangles" presStyleCnt="0"/>
      <dgm:spPr/>
    </dgm:pt>
    <dgm:pt modelId="{FDE5E8BE-8B24-4821-939C-BFAD29CC7952}" type="pres">
      <dgm:prSet presAssocID="{C507DF71-FA3B-4DDB-8467-E1914A8770F4}" presName="parentLin" presStyleCnt="0"/>
      <dgm:spPr/>
    </dgm:pt>
    <dgm:pt modelId="{40EC975C-6875-49C4-9883-CC70D5CCE77B}" type="pres">
      <dgm:prSet presAssocID="{C507DF71-FA3B-4DDB-8467-E1914A8770F4}" presName="parentLeftMargin" presStyleLbl="node1" presStyleIdx="0" presStyleCnt="4"/>
      <dgm:spPr/>
    </dgm:pt>
    <dgm:pt modelId="{71CB9509-3FA2-41EF-8C20-A36EF8EF4339}" type="pres">
      <dgm:prSet presAssocID="{C507DF71-FA3B-4DDB-8467-E1914A8770F4}" presName="parentText" presStyleLbl="node1" presStyleIdx="1" presStyleCnt="4" custScaleY="43766" custLinFactNeighborX="-1818" custLinFactNeighborY="-11890">
        <dgm:presLayoutVars>
          <dgm:chMax val="0"/>
          <dgm:bulletEnabled val="1"/>
        </dgm:presLayoutVars>
      </dgm:prSet>
      <dgm:spPr/>
    </dgm:pt>
    <dgm:pt modelId="{DCAA005A-16D2-49EC-9115-F22EE0349F8B}" type="pres">
      <dgm:prSet presAssocID="{C507DF71-FA3B-4DDB-8467-E1914A8770F4}" presName="negativeSpace" presStyleCnt="0"/>
      <dgm:spPr/>
    </dgm:pt>
    <dgm:pt modelId="{160E0D45-E484-45F7-BCC4-7ADAB80B9F92}" type="pres">
      <dgm:prSet presAssocID="{C507DF71-FA3B-4DDB-8467-E1914A8770F4}" presName="childText" presStyleLbl="conFgAcc1" presStyleIdx="1" presStyleCnt="4" custScaleY="83742">
        <dgm:presLayoutVars>
          <dgm:bulletEnabled val="1"/>
        </dgm:presLayoutVars>
      </dgm:prSet>
      <dgm:spPr/>
    </dgm:pt>
    <dgm:pt modelId="{EF02B69E-2061-4444-82A3-175DAACD25B9}" type="pres">
      <dgm:prSet presAssocID="{68273768-33CE-4529-9F5A-8F8969B99F32}" presName="spaceBetweenRectangles" presStyleCnt="0"/>
      <dgm:spPr/>
    </dgm:pt>
    <dgm:pt modelId="{9CD6597C-FD1D-489F-980C-B6B2E54941E0}" type="pres">
      <dgm:prSet presAssocID="{D509A54B-C591-4A55-AF56-6AACA903B6BB}" presName="parentLin" presStyleCnt="0"/>
      <dgm:spPr/>
    </dgm:pt>
    <dgm:pt modelId="{D2560D0F-A300-4197-A1C9-DDFCF436B5E4}" type="pres">
      <dgm:prSet presAssocID="{D509A54B-C591-4A55-AF56-6AACA903B6BB}" presName="parentLeftMargin" presStyleLbl="node1" presStyleIdx="1" presStyleCnt="4"/>
      <dgm:spPr/>
    </dgm:pt>
    <dgm:pt modelId="{8A5878C1-C6E6-4D1C-9294-2B2BD4DA0113}" type="pres">
      <dgm:prSet presAssocID="{D509A54B-C591-4A55-AF56-6AACA903B6BB}" presName="parentText" presStyleLbl="node1" presStyleIdx="2" presStyleCnt="4" custScaleY="39170" custLinFactNeighborY="-19282">
        <dgm:presLayoutVars>
          <dgm:chMax val="0"/>
          <dgm:bulletEnabled val="1"/>
        </dgm:presLayoutVars>
      </dgm:prSet>
      <dgm:spPr/>
    </dgm:pt>
    <dgm:pt modelId="{BB444609-6E37-49C8-AD00-4678A2B9227A}" type="pres">
      <dgm:prSet presAssocID="{D509A54B-C591-4A55-AF56-6AACA903B6BB}" presName="negativeSpace" presStyleCnt="0"/>
      <dgm:spPr/>
    </dgm:pt>
    <dgm:pt modelId="{79206A79-CF6F-4D0B-8C64-A9CFF991A629}" type="pres">
      <dgm:prSet presAssocID="{D509A54B-C591-4A55-AF56-6AACA903B6BB}" presName="childText" presStyleLbl="conFgAcc1" presStyleIdx="2" presStyleCnt="4" custScaleY="49646">
        <dgm:presLayoutVars>
          <dgm:bulletEnabled val="1"/>
        </dgm:presLayoutVars>
      </dgm:prSet>
      <dgm:spPr/>
    </dgm:pt>
    <dgm:pt modelId="{3FC53499-F948-44DC-BCA3-D1C89749B9C0}" type="pres">
      <dgm:prSet presAssocID="{FBE42521-BFA1-48EE-A155-59514CF2A202}" presName="spaceBetweenRectangles" presStyleCnt="0"/>
      <dgm:spPr/>
    </dgm:pt>
    <dgm:pt modelId="{C817F78B-DFCE-4A08-A3DB-76D3B4B65DDF}" type="pres">
      <dgm:prSet presAssocID="{E8F4B7C4-5B6A-4C74-9A4C-730377278D28}" presName="parentLin" presStyleCnt="0"/>
      <dgm:spPr/>
    </dgm:pt>
    <dgm:pt modelId="{76F4F4A6-92DC-4C6E-9293-598204FBD2F4}" type="pres">
      <dgm:prSet presAssocID="{E8F4B7C4-5B6A-4C74-9A4C-730377278D28}" presName="parentLeftMargin" presStyleLbl="node1" presStyleIdx="2" presStyleCnt="4"/>
      <dgm:spPr/>
    </dgm:pt>
    <dgm:pt modelId="{AE53EB61-B1F0-4AC1-9031-515CEEB7EEDA}" type="pres">
      <dgm:prSet presAssocID="{E8F4B7C4-5B6A-4C74-9A4C-730377278D28}" presName="parentText" presStyleLbl="node1" presStyleIdx="3" presStyleCnt="4" custScaleY="44539" custLinFactNeighborX="-1" custLinFactNeighborY="-26439">
        <dgm:presLayoutVars>
          <dgm:chMax val="0"/>
          <dgm:bulletEnabled val="1"/>
        </dgm:presLayoutVars>
      </dgm:prSet>
      <dgm:spPr/>
    </dgm:pt>
    <dgm:pt modelId="{ADEF6A61-B7E2-4DA4-B2FD-27A4EDC5CC36}" type="pres">
      <dgm:prSet presAssocID="{E8F4B7C4-5B6A-4C74-9A4C-730377278D28}" presName="negativeSpace" presStyleCnt="0"/>
      <dgm:spPr/>
    </dgm:pt>
    <dgm:pt modelId="{B77CB4F3-8A21-4304-A762-FA97BB93C8E8}" type="pres">
      <dgm:prSet presAssocID="{E8F4B7C4-5B6A-4C74-9A4C-730377278D28}" presName="childText" presStyleLbl="conFgAcc1" presStyleIdx="3" presStyleCnt="4" custScaleY="44983">
        <dgm:presLayoutVars>
          <dgm:bulletEnabled val="1"/>
        </dgm:presLayoutVars>
      </dgm:prSet>
      <dgm:spPr/>
    </dgm:pt>
  </dgm:ptLst>
  <dgm:cxnLst>
    <dgm:cxn modelId="{A1466F0F-1C90-4B7A-9CC8-941F256BCF46}" type="presOf" srcId="{F8FDBE78-4695-458F-AADF-43D72363CD1A}" destId="{445FCA78-475C-4998-9A36-A8D86B7E90BF}" srcOrd="0" destOrd="0" presId="urn:microsoft.com/office/officeart/2005/8/layout/list1"/>
    <dgm:cxn modelId="{7477CF1B-5DCF-4050-8064-F830ECB80F33}" srcId="{E8F4B7C4-5B6A-4C74-9A4C-730377278D28}" destId="{7B5761FF-2162-46C2-94CC-93F28F91F1BB}" srcOrd="0" destOrd="0" parTransId="{3BCD65A4-AC15-408D-8C8D-A17785DA7270}" sibTransId="{113145E7-8CE8-4B01-A463-B13EB65B942F}"/>
    <dgm:cxn modelId="{1F511D2F-D203-405D-A996-7C39C858DE00}" srcId="{420ACB38-A79F-4A50-BCAE-12E8A9F67F4E}" destId="{79E00DE7-B1C9-4D9C-8E66-60E13439222D}" srcOrd="0" destOrd="0" parTransId="{0E08CBC3-4675-4FFB-9AEF-14D07303FB39}" sibTransId="{10EF6A94-5CF6-4FEB-AC77-CC5B02F2B8E8}"/>
    <dgm:cxn modelId="{864D6733-970E-42BF-B16C-378ECC4A416A}" srcId="{F8FDBE78-4695-458F-AADF-43D72363CD1A}" destId="{C507DF71-FA3B-4DDB-8467-E1914A8770F4}" srcOrd="1" destOrd="0" parTransId="{A57B20C9-7B01-472E-8ADC-80D72E222648}" sibTransId="{68273768-33CE-4529-9F5A-8F8969B99F32}"/>
    <dgm:cxn modelId="{A6520C3B-3BAE-48B7-805E-BDAABF4F7D6C}" type="presOf" srcId="{79E00DE7-B1C9-4D9C-8E66-60E13439222D}" destId="{291C0E3C-3C89-4B7F-8B15-E68F8DE2CCF3}" srcOrd="0" destOrd="0" presId="urn:microsoft.com/office/officeart/2005/8/layout/list1"/>
    <dgm:cxn modelId="{53D6805D-554E-40C6-8AB1-C33CE1C2553E}" type="presOf" srcId="{420ACB38-A79F-4A50-BCAE-12E8A9F67F4E}" destId="{E1707A49-BF0B-4B1E-9CF0-683C747030F7}" srcOrd="0" destOrd="0" presId="urn:microsoft.com/office/officeart/2005/8/layout/list1"/>
    <dgm:cxn modelId="{1F430261-28A3-462E-97E4-E26C6298CC22}" srcId="{F8FDBE78-4695-458F-AADF-43D72363CD1A}" destId="{420ACB38-A79F-4A50-BCAE-12E8A9F67F4E}" srcOrd="0" destOrd="0" parTransId="{6163320E-E5FD-426B-8E59-173B56630A9A}" sibTransId="{8B8D0764-DC0B-4B3C-8323-C0439CBDA1D2}"/>
    <dgm:cxn modelId="{47459F68-417A-4BA0-BABA-6306116D3D44}" type="presOf" srcId="{D509A54B-C591-4A55-AF56-6AACA903B6BB}" destId="{D2560D0F-A300-4197-A1C9-DDFCF436B5E4}" srcOrd="0" destOrd="0" presId="urn:microsoft.com/office/officeart/2005/8/layout/list1"/>
    <dgm:cxn modelId="{68225D4C-1508-4073-A1CF-660DB7281A89}" type="presOf" srcId="{D509A54B-C591-4A55-AF56-6AACA903B6BB}" destId="{8A5878C1-C6E6-4D1C-9294-2B2BD4DA0113}" srcOrd="1" destOrd="0" presId="urn:microsoft.com/office/officeart/2005/8/layout/list1"/>
    <dgm:cxn modelId="{E8CF3879-78C9-4FC3-BD2A-6995AC099E6D}" type="presOf" srcId="{7F663943-C279-41C1-8FC5-827A7D22FCCD}" destId="{79206A79-CF6F-4D0B-8C64-A9CFF991A629}" srcOrd="0" destOrd="0" presId="urn:microsoft.com/office/officeart/2005/8/layout/list1"/>
    <dgm:cxn modelId="{A9E7127C-2170-4BD5-9AF8-D15652ED36EA}" srcId="{C507DF71-FA3B-4DDB-8467-E1914A8770F4}" destId="{E36B1F9F-C569-4E55-B0E2-3C8954E1CC48}" srcOrd="0" destOrd="0" parTransId="{4F5A1008-3A84-4640-A80C-7247B826549D}" sibTransId="{5B181895-9196-4ED7-8F46-6CE15F37E329}"/>
    <dgm:cxn modelId="{388DDB7C-A9A0-4334-BE78-58734D43751D}" type="presOf" srcId="{E36B1F9F-C569-4E55-B0E2-3C8954E1CC48}" destId="{160E0D45-E484-45F7-BCC4-7ADAB80B9F92}" srcOrd="0" destOrd="0" presId="urn:microsoft.com/office/officeart/2005/8/layout/list1"/>
    <dgm:cxn modelId="{3AE3C08C-580D-4F48-BC04-B4BB612ECB01}" type="presOf" srcId="{E8F4B7C4-5B6A-4C74-9A4C-730377278D28}" destId="{AE53EB61-B1F0-4AC1-9031-515CEEB7EEDA}" srcOrd="1" destOrd="0" presId="urn:microsoft.com/office/officeart/2005/8/layout/list1"/>
    <dgm:cxn modelId="{5C7042B2-7EE6-4179-82DB-C005C4B652F9}" srcId="{D509A54B-C591-4A55-AF56-6AACA903B6BB}" destId="{7F663943-C279-41C1-8FC5-827A7D22FCCD}" srcOrd="0" destOrd="0" parTransId="{3809FF48-89CB-4E83-8D79-DAC7949F63C8}" sibTransId="{CD0A073F-5558-4430-B518-D71DFE6AAC50}"/>
    <dgm:cxn modelId="{0A1EE8B2-6FF2-4B14-9924-4E2BA7825BA9}" type="presOf" srcId="{7B5761FF-2162-46C2-94CC-93F28F91F1BB}" destId="{B77CB4F3-8A21-4304-A762-FA97BB93C8E8}" srcOrd="0" destOrd="0" presId="urn:microsoft.com/office/officeart/2005/8/layout/list1"/>
    <dgm:cxn modelId="{D285A5C2-E46C-48E1-A4DF-CA5C71FD2DCC}" type="presOf" srcId="{C507DF71-FA3B-4DDB-8467-E1914A8770F4}" destId="{71CB9509-3FA2-41EF-8C20-A36EF8EF4339}" srcOrd="1" destOrd="0" presId="urn:microsoft.com/office/officeart/2005/8/layout/list1"/>
    <dgm:cxn modelId="{BFE9FDC7-6E41-4D31-9937-18260483BD80}" srcId="{F8FDBE78-4695-458F-AADF-43D72363CD1A}" destId="{D509A54B-C591-4A55-AF56-6AACA903B6BB}" srcOrd="2" destOrd="0" parTransId="{6EDF5917-6494-4BA6-BF9D-01FBBFA95E56}" sibTransId="{FBE42521-BFA1-48EE-A155-59514CF2A202}"/>
    <dgm:cxn modelId="{5E658CCB-0127-4477-AE58-CAB83AAB349B}" srcId="{F8FDBE78-4695-458F-AADF-43D72363CD1A}" destId="{E8F4B7C4-5B6A-4C74-9A4C-730377278D28}" srcOrd="3" destOrd="0" parTransId="{CC9C8FFF-8E82-4F26-B557-B5FAFCAFE022}" sibTransId="{72F1BDFD-B474-4399-A553-71C2D9D9BDFC}"/>
    <dgm:cxn modelId="{3D4852DA-66AB-4473-B0CB-C37859596696}" type="presOf" srcId="{420ACB38-A79F-4A50-BCAE-12E8A9F67F4E}" destId="{DAF4626C-1DB1-4EF9-99A3-3D2D570D1C84}" srcOrd="1" destOrd="0" presId="urn:microsoft.com/office/officeart/2005/8/layout/list1"/>
    <dgm:cxn modelId="{A18630DF-36CA-4EAF-9CA2-7C3F973D9ECF}" type="presOf" srcId="{E8F4B7C4-5B6A-4C74-9A4C-730377278D28}" destId="{76F4F4A6-92DC-4C6E-9293-598204FBD2F4}" srcOrd="0" destOrd="0" presId="urn:microsoft.com/office/officeart/2005/8/layout/list1"/>
    <dgm:cxn modelId="{ADC972FD-6B98-48A2-9126-9E3B6065AAA1}" type="presOf" srcId="{C507DF71-FA3B-4DDB-8467-E1914A8770F4}" destId="{40EC975C-6875-49C4-9883-CC70D5CCE77B}" srcOrd="0" destOrd="0" presId="urn:microsoft.com/office/officeart/2005/8/layout/list1"/>
    <dgm:cxn modelId="{7BD46B72-31F7-47A4-B01E-5200949F8153}" type="presParOf" srcId="{445FCA78-475C-4998-9A36-A8D86B7E90BF}" destId="{2D176B3E-736E-4742-9CCE-B6EAF63BAE9C}" srcOrd="0" destOrd="0" presId="urn:microsoft.com/office/officeart/2005/8/layout/list1"/>
    <dgm:cxn modelId="{DCA9DD96-3B86-4FDC-A2EE-869ABC3572F9}" type="presParOf" srcId="{2D176B3E-736E-4742-9CCE-B6EAF63BAE9C}" destId="{E1707A49-BF0B-4B1E-9CF0-683C747030F7}" srcOrd="0" destOrd="0" presId="urn:microsoft.com/office/officeart/2005/8/layout/list1"/>
    <dgm:cxn modelId="{9A61DE2A-BDD1-4AB6-838A-152C3763674E}" type="presParOf" srcId="{2D176B3E-736E-4742-9CCE-B6EAF63BAE9C}" destId="{DAF4626C-1DB1-4EF9-99A3-3D2D570D1C84}" srcOrd="1" destOrd="0" presId="urn:microsoft.com/office/officeart/2005/8/layout/list1"/>
    <dgm:cxn modelId="{DC77314D-4976-4FF5-9F7D-FF971483606C}" type="presParOf" srcId="{445FCA78-475C-4998-9A36-A8D86B7E90BF}" destId="{811A0375-1BAB-44B1-BF33-B97BE3AF89C4}" srcOrd="1" destOrd="0" presId="urn:microsoft.com/office/officeart/2005/8/layout/list1"/>
    <dgm:cxn modelId="{2050799F-4CBA-4D5A-BE68-38AE10F46FB5}" type="presParOf" srcId="{445FCA78-475C-4998-9A36-A8D86B7E90BF}" destId="{291C0E3C-3C89-4B7F-8B15-E68F8DE2CCF3}" srcOrd="2" destOrd="0" presId="urn:microsoft.com/office/officeart/2005/8/layout/list1"/>
    <dgm:cxn modelId="{4160FAF7-D732-4E3D-8C10-908C36F4A20E}" type="presParOf" srcId="{445FCA78-475C-4998-9A36-A8D86B7E90BF}" destId="{27B78818-3D9C-4EA8-98E0-F25DF32AD807}" srcOrd="3" destOrd="0" presId="urn:microsoft.com/office/officeart/2005/8/layout/list1"/>
    <dgm:cxn modelId="{2B5A4CB3-84DB-4C7F-9B17-D8B3E30E8D42}" type="presParOf" srcId="{445FCA78-475C-4998-9A36-A8D86B7E90BF}" destId="{FDE5E8BE-8B24-4821-939C-BFAD29CC7952}" srcOrd="4" destOrd="0" presId="urn:microsoft.com/office/officeart/2005/8/layout/list1"/>
    <dgm:cxn modelId="{2EE9D9EF-498C-47AF-9DB5-DFBAD3170A58}" type="presParOf" srcId="{FDE5E8BE-8B24-4821-939C-BFAD29CC7952}" destId="{40EC975C-6875-49C4-9883-CC70D5CCE77B}" srcOrd="0" destOrd="0" presId="urn:microsoft.com/office/officeart/2005/8/layout/list1"/>
    <dgm:cxn modelId="{C992D0E8-CF69-4E8E-A13E-D14E4E163397}" type="presParOf" srcId="{FDE5E8BE-8B24-4821-939C-BFAD29CC7952}" destId="{71CB9509-3FA2-41EF-8C20-A36EF8EF4339}" srcOrd="1" destOrd="0" presId="urn:microsoft.com/office/officeart/2005/8/layout/list1"/>
    <dgm:cxn modelId="{EE6B681F-7A04-4819-98AA-E7ECA41C1D6B}" type="presParOf" srcId="{445FCA78-475C-4998-9A36-A8D86B7E90BF}" destId="{DCAA005A-16D2-49EC-9115-F22EE0349F8B}" srcOrd="5" destOrd="0" presId="urn:microsoft.com/office/officeart/2005/8/layout/list1"/>
    <dgm:cxn modelId="{61D50AC8-15A5-4C1B-BD3A-86B34DA8D3E8}" type="presParOf" srcId="{445FCA78-475C-4998-9A36-A8D86B7E90BF}" destId="{160E0D45-E484-45F7-BCC4-7ADAB80B9F92}" srcOrd="6" destOrd="0" presId="urn:microsoft.com/office/officeart/2005/8/layout/list1"/>
    <dgm:cxn modelId="{C3B37889-E8D2-4657-9DBE-3FB0F061C0BB}" type="presParOf" srcId="{445FCA78-475C-4998-9A36-A8D86B7E90BF}" destId="{EF02B69E-2061-4444-82A3-175DAACD25B9}" srcOrd="7" destOrd="0" presId="urn:microsoft.com/office/officeart/2005/8/layout/list1"/>
    <dgm:cxn modelId="{4C9A7D70-5754-4A19-8E1D-82DE264CE345}" type="presParOf" srcId="{445FCA78-475C-4998-9A36-A8D86B7E90BF}" destId="{9CD6597C-FD1D-489F-980C-B6B2E54941E0}" srcOrd="8" destOrd="0" presId="urn:microsoft.com/office/officeart/2005/8/layout/list1"/>
    <dgm:cxn modelId="{B34E5A49-8B63-4FD2-8796-044F7992B0C9}" type="presParOf" srcId="{9CD6597C-FD1D-489F-980C-B6B2E54941E0}" destId="{D2560D0F-A300-4197-A1C9-DDFCF436B5E4}" srcOrd="0" destOrd="0" presId="urn:microsoft.com/office/officeart/2005/8/layout/list1"/>
    <dgm:cxn modelId="{795F94BA-09B8-44A9-8626-85C25020BAB9}" type="presParOf" srcId="{9CD6597C-FD1D-489F-980C-B6B2E54941E0}" destId="{8A5878C1-C6E6-4D1C-9294-2B2BD4DA0113}" srcOrd="1" destOrd="0" presId="urn:microsoft.com/office/officeart/2005/8/layout/list1"/>
    <dgm:cxn modelId="{F343ACEB-1EE1-4F3D-884D-A18181590801}" type="presParOf" srcId="{445FCA78-475C-4998-9A36-A8D86B7E90BF}" destId="{BB444609-6E37-49C8-AD00-4678A2B9227A}" srcOrd="9" destOrd="0" presId="urn:microsoft.com/office/officeart/2005/8/layout/list1"/>
    <dgm:cxn modelId="{96BEAAAD-9290-42AE-B4D8-B20B1F5F85CD}" type="presParOf" srcId="{445FCA78-475C-4998-9A36-A8D86B7E90BF}" destId="{79206A79-CF6F-4D0B-8C64-A9CFF991A629}" srcOrd="10" destOrd="0" presId="urn:microsoft.com/office/officeart/2005/8/layout/list1"/>
    <dgm:cxn modelId="{87780993-6AC9-431A-A7E7-9500F274A397}" type="presParOf" srcId="{445FCA78-475C-4998-9A36-A8D86B7E90BF}" destId="{3FC53499-F948-44DC-BCA3-D1C89749B9C0}" srcOrd="11" destOrd="0" presId="urn:microsoft.com/office/officeart/2005/8/layout/list1"/>
    <dgm:cxn modelId="{C8BA05ED-0994-4790-8B58-71DB3254BBDF}" type="presParOf" srcId="{445FCA78-475C-4998-9A36-A8D86B7E90BF}" destId="{C817F78B-DFCE-4A08-A3DB-76D3B4B65DDF}" srcOrd="12" destOrd="0" presId="urn:microsoft.com/office/officeart/2005/8/layout/list1"/>
    <dgm:cxn modelId="{FD000698-FDE6-4D8A-816D-1EBAF5892E4C}" type="presParOf" srcId="{C817F78B-DFCE-4A08-A3DB-76D3B4B65DDF}" destId="{76F4F4A6-92DC-4C6E-9293-598204FBD2F4}" srcOrd="0" destOrd="0" presId="urn:microsoft.com/office/officeart/2005/8/layout/list1"/>
    <dgm:cxn modelId="{831A9BC5-CA58-486A-8CD8-23DFC00E48E3}" type="presParOf" srcId="{C817F78B-DFCE-4A08-A3DB-76D3B4B65DDF}" destId="{AE53EB61-B1F0-4AC1-9031-515CEEB7EEDA}" srcOrd="1" destOrd="0" presId="urn:microsoft.com/office/officeart/2005/8/layout/list1"/>
    <dgm:cxn modelId="{D47EE4B3-1388-4FCD-B31E-2173012C9504}" type="presParOf" srcId="{445FCA78-475C-4998-9A36-A8D86B7E90BF}" destId="{ADEF6A61-B7E2-4DA4-B2FD-27A4EDC5CC36}" srcOrd="13" destOrd="0" presId="urn:microsoft.com/office/officeart/2005/8/layout/list1"/>
    <dgm:cxn modelId="{23AE748A-114E-4C4C-8F2D-37030571F273}" type="presParOf" srcId="{445FCA78-475C-4998-9A36-A8D86B7E90BF}" destId="{B77CB4F3-8A21-4304-A762-FA97BB93C8E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677A6-6E2C-4B61-90EC-76227CB7927C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A1C0AF5-A0D9-4CF2-9F51-64EA39BF9BB2}">
      <dgm:prSet phldrT="[文本]"/>
      <dgm:spPr/>
      <dgm:t>
        <a:bodyPr/>
        <a:lstStyle/>
        <a:p>
          <a:r>
            <a:rPr lang="zh-CN" altLang="en-US" dirty="0"/>
            <a:t>脖子</a:t>
          </a:r>
        </a:p>
      </dgm:t>
    </dgm:pt>
    <dgm:pt modelId="{CB2E812C-D79A-4BAD-840C-4CD9FE19EBE9}" type="parTrans" cxnId="{0D68743E-3BC3-444D-AB71-86C3168378A5}">
      <dgm:prSet/>
      <dgm:spPr/>
      <dgm:t>
        <a:bodyPr/>
        <a:lstStyle/>
        <a:p>
          <a:endParaRPr lang="zh-CN" altLang="en-US"/>
        </a:p>
      </dgm:t>
    </dgm:pt>
    <dgm:pt modelId="{6AFBC1A0-2A4A-4DAE-AB07-56AE33003EA3}" type="sibTrans" cxnId="{0D68743E-3BC3-444D-AB71-86C3168378A5}">
      <dgm:prSet/>
      <dgm:spPr/>
      <dgm:t>
        <a:bodyPr/>
        <a:lstStyle/>
        <a:p>
          <a:endParaRPr lang="zh-CN" altLang="en-US"/>
        </a:p>
      </dgm:t>
    </dgm:pt>
    <dgm:pt modelId="{63CFE3EE-8F3F-49B9-ACAF-35352605DBB7}">
      <dgm:prSet phldrT="[文本]"/>
      <dgm:spPr/>
      <dgm:t>
        <a:bodyPr/>
        <a:lstStyle/>
        <a:p>
          <a:r>
            <a:rPr lang="zh-CN" altLang="en-US" dirty="0"/>
            <a:t>脖颈</a:t>
          </a:r>
        </a:p>
      </dgm:t>
    </dgm:pt>
    <dgm:pt modelId="{5ADB2444-A32A-45EE-AC4E-CDB71CF69E42}" type="parTrans" cxnId="{13D71E0D-2CB4-43D9-9370-DBA7827E266A}">
      <dgm:prSet/>
      <dgm:spPr/>
      <dgm:t>
        <a:bodyPr/>
        <a:lstStyle/>
        <a:p>
          <a:endParaRPr lang="zh-CN" altLang="en-US"/>
        </a:p>
      </dgm:t>
    </dgm:pt>
    <dgm:pt modelId="{CF4C5D00-18B6-49A4-8263-2965538B4B60}" type="sibTrans" cxnId="{13D71E0D-2CB4-43D9-9370-DBA7827E266A}">
      <dgm:prSet/>
      <dgm:spPr/>
      <dgm:t>
        <a:bodyPr/>
        <a:lstStyle/>
        <a:p>
          <a:endParaRPr lang="zh-CN" altLang="en-US"/>
        </a:p>
      </dgm:t>
    </dgm:pt>
    <dgm:pt modelId="{A7209053-8566-4D53-9756-8A80AF5829D6}">
      <dgm:prSet phldrT="[文本]"/>
      <dgm:spPr/>
      <dgm:t>
        <a:bodyPr/>
        <a:lstStyle/>
        <a:p>
          <a:r>
            <a:rPr lang="zh-CN" altLang="en-US" dirty="0"/>
            <a:t>手臂</a:t>
          </a:r>
        </a:p>
      </dgm:t>
    </dgm:pt>
    <dgm:pt modelId="{A3492A1B-E487-4AF4-8CEC-559BEBA37FCF}" type="parTrans" cxnId="{30ED55E5-3880-4EC9-B105-97D5AA9A61AD}">
      <dgm:prSet/>
      <dgm:spPr/>
      <dgm:t>
        <a:bodyPr/>
        <a:lstStyle/>
        <a:p>
          <a:endParaRPr lang="zh-CN" altLang="en-US"/>
        </a:p>
      </dgm:t>
    </dgm:pt>
    <dgm:pt modelId="{C813A3E0-8A71-4D93-93B9-9E46423BDB2D}" type="sibTrans" cxnId="{30ED55E5-3880-4EC9-B105-97D5AA9A61AD}">
      <dgm:prSet/>
      <dgm:spPr/>
      <dgm:t>
        <a:bodyPr/>
        <a:lstStyle/>
        <a:p>
          <a:endParaRPr lang="zh-CN" altLang="en-US"/>
        </a:p>
      </dgm:t>
    </dgm:pt>
    <dgm:pt modelId="{90EFE372-04F0-4060-BECE-5C7C1AABC8B7}">
      <dgm:prSet phldrT="[文本]"/>
      <dgm:spPr/>
      <dgm:t>
        <a:bodyPr/>
        <a:lstStyle/>
        <a:p>
          <a:r>
            <a:rPr lang="zh-CN" altLang="en-US" dirty="0"/>
            <a:t>头顶</a:t>
          </a:r>
        </a:p>
      </dgm:t>
    </dgm:pt>
    <dgm:pt modelId="{E0B983D8-039F-4D65-9FD4-3D951228B85C}" type="parTrans" cxnId="{78135E78-79F9-4313-BE59-F578332B6D07}">
      <dgm:prSet/>
      <dgm:spPr/>
      <dgm:t>
        <a:bodyPr/>
        <a:lstStyle/>
        <a:p>
          <a:endParaRPr lang="zh-CN" altLang="en-US"/>
        </a:p>
      </dgm:t>
    </dgm:pt>
    <dgm:pt modelId="{EFB62D76-1396-42DD-A649-AE5D5F1134D9}" type="sibTrans" cxnId="{78135E78-79F9-4313-BE59-F578332B6D07}">
      <dgm:prSet/>
      <dgm:spPr/>
      <dgm:t>
        <a:bodyPr/>
        <a:lstStyle/>
        <a:p>
          <a:endParaRPr lang="zh-CN" altLang="en-US"/>
        </a:p>
      </dgm:t>
    </dgm:pt>
    <dgm:pt modelId="{3C62E024-1613-4B2C-925E-C89E80B7055C}" type="pres">
      <dgm:prSet presAssocID="{6F5677A6-6E2C-4B61-90EC-76227CB7927C}" presName="Name0" presStyleCnt="0">
        <dgm:presLayoutVars>
          <dgm:dir/>
          <dgm:resizeHandles val="exact"/>
        </dgm:presLayoutVars>
      </dgm:prSet>
      <dgm:spPr/>
    </dgm:pt>
    <dgm:pt modelId="{9F839010-CB6A-4AB1-96F0-76C2837FD009}" type="pres">
      <dgm:prSet presAssocID="{FA1C0AF5-A0D9-4CF2-9F51-64EA39BF9BB2}" presName="compNode" presStyleCnt="0"/>
      <dgm:spPr/>
    </dgm:pt>
    <dgm:pt modelId="{4DA54387-DC59-43CA-B108-C3BDC89E836F}" type="pres">
      <dgm:prSet presAssocID="{FA1C0AF5-A0D9-4CF2-9F51-64EA39BF9BB2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8ABE215D-1DA2-428E-8FAD-916553012148}" type="pres">
      <dgm:prSet presAssocID="{FA1C0AF5-A0D9-4CF2-9F51-64EA39BF9BB2}" presName="textRect" presStyleLbl="revTx" presStyleIdx="0" presStyleCnt="4">
        <dgm:presLayoutVars>
          <dgm:bulletEnabled val="1"/>
        </dgm:presLayoutVars>
      </dgm:prSet>
      <dgm:spPr/>
    </dgm:pt>
    <dgm:pt modelId="{837F4149-5220-4DEA-9DC2-06648F589517}" type="pres">
      <dgm:prSet presAssocID="{6AFBC1A0-2A4A-4DAE-AB07-56AE33003EA3}" presName="sibTrans" presStyleLbl="sibTrans2D1" presStyleIdx="0" presStyleCnt="0"/>
      <dgm:spPr/>
    </dgm:pt>
    <dgm:pt modelId="{A4A945C3-D6D3-4DC8-B288-05CAA8283BFF}" type="pres">
      <dgm:prSet presAssocID="{63CFE3EE-8F3F-49B9-ACAF-35352605DBB7}" presName="compNode" presStyleCnt="0"/>
      <dgm:spPr/>
    </dgm:pt>
    <dgm:pt modelId="{69D367B1-6FA6-4E13-8636-6DACC1969EE3}" type="pres">
      <dgm:prSet presAssocID="{63CFE3EE-8F3F-49B9-ACAF-35352605DBB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3E9F5154-D6E8-4343-A76F-729E1D2334A3}" type="pres">
      <dgm:prSet presAssocID="{63CFE3EE-8F3F-49B9-ACAF-35352605DBB7}" presName="textRect" presStyleLbl="revTx" presStyleIdx="1" presStyleCnt="4">
        <dgm:presLayoutVars>
          <dgm:bulletEnabled val="1"/>
        </dgm:presLayoutVars>
      </dgm:prSet>
      <dgm:spPr/>
    </dgm:pt>
    <dgm:pt modelId="{FAA6E0A6-F457-4DBB-A3B3-42BCC4FEC672}" type="pres">
      <dgm:prSet presAssocID="{CF4C5D00-18B6-49A4-8263-2965538B4B60}" presName="sibTrans" presStyleLbl="sibTrans2D1" presStyleIdx="0" presStyleCnt="0"/>
      <dgm:spPr/>
    </dgm:pt>
    <dgm:pt modelId="{49EE9651-C5C6-4DBF-B55D-183043DDA611}" type="pres">
      <dgm:prSet presAssocID="{A7209053-8566-4D53-9756-8A80AF5829D6}" presName="compNode" presStyleCnt="0"/>
      <dgm:spPr/>
    </dgm:pt>
    <dgm:pt modelId="{68578C46-A734-4C25-9B4D-62A5F659AABA}" type="pres">
      <dgm:prSet presAssocID="{A7209053-8566-4D53-9756-8A80AF5829D6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8B190437-4BD6-4FC9-BA3F-5C446DC73942}" type="pres">
      <dgm:prSet presAssocID="{A7209053-8566-4D53-9756-8A80AF5829D6}" presName="textRect" presStyleLbl="revTx" presStyleIdx="2" presStyleCnt="4">
        <dgm:presLayoutVars>
          <dgm:bulletEnabled val="1"/>
        </dgm:presLayoutVars>
      </dgm:prSet>
      <dgm:spPr/>
    </dgm:pt>
    <dgm:pt modelId="{9259A974-96BB-4E25-83B0-8742F1ACC1F2}" type="pres">
      <dgm:prSet presAssocID="{C813A3E0-8A71-4D93-93B9-9E46423BDB2D}" presName="sibTrans" presStyleLbl="sibTrans2D1" presStyleIdx="0" presStyleCnt="0"/>
      <dgm:spPr/>
    </dgm:pt>
    <dgm:pt modelId="{47889CE3-63A6-4DD7-BD9D-FB4543EB5A53}" type="pres">
      <dgm:prSet presAssocID="{90EFE372-04F0-4060-BECE-5C7C1AABC8B7}" presName="compNode" presStyleCnt="0"/>
      <dgm:spPr/>
    </dgm:pt>
    <dgm:pt modelId="{27CE8766-D19D-4851-96F7-CB7687D32748}" type="pres">
      <dgm:prSet presAssocID="{90EFE372-04F0-4060-BECE-5C7C1AABC8B7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4FF89F39-E518-4403-9DE6-ED5CC3A37569}" type="pres">
      <dgm:prSet presAssocID="{90EFE372-04F0-4060-BECE-5C7C1AABC8B7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3D71E0D-2CB4-43D9-9370-DBA7827E266A}" srcId="{6F5677A6-6E2C-4B61-90EC-76227CB7927C}" destId="{63CFE3EE-8F3F-49B9-ACAF-35352605DBB7}" srcOrd="1" destOrd="0" parTransId="{5ADB2444-A32A-45EE-AC4E-CDB71CF69E42}" sibTransId="{CF4C5D00-18B6-49A4-8263-2965538B4B60}"/>
    <dgm:cxn modelId="{F4A6BC33-1D98-44D8-8EC9-2060A4F65C29}" type="presOf" srcId="{A7209053-8566-4D53-9756-8A80AF5829D6}" destId="{8B190437-4BD6-4FC9-BA3F-5C446DC73942}" srcOrd="0" destOrd="0" presId="urn:microsoft.com/office/officeart/2005/8/layout/pList1"/>
    <dgm:cxn modelId="{0D68743E-3BC3-444D-AB71-86C3168378A5}" srcId="{6F5677A6-6E2C-4B61-90EC-76227CB7927C}" destId="{FA1C0AF5-A0D9-4CF2-9F51-64EA39BF9BB2}" srcOrd="0" destOrd="0" parTransId="{CB2E812C-D79A-4BAD-840C-4CD9FE19EBE9}" sibTransId="{6AFBC1A0-2A4A-4DAE-AB07-56AE33003EA3}"/>
    <dgm:cxn modelId="{113AFC5B-0926-4FDB-859D-1AF5AF3611C4}" type="presOf" srcId="{63CFE3EE-8F3F-49B9-ACAF-35352605DBB7}" destId="{3E9F5154-D6E8-4343-A76F-729E1D2334A3}" srcOrd="0" destOrd="0" presId="urn:microsoft.com/office/officeart/2005/8/layout/pList1"/>
    <dgm:cxn modelId="{5FB05C45-A0CA-45A8-802F-253A3F2FCDEB}" type="presOf" srcId="{6AFBC1A0-2A4A-4DAE-AB07-56AE33003EA3}" destId="{837F4149-5220-4DEA-9DC2-06648F589517}" srcOrd="0" destOrd="0" presId="urn:microsoft.com/office/officeart/2005/8/layout/pList1"/>
    <dgm:cxn modelId="{9912C846-2C31-4913-B43E-3837EDA6E1C5}" type="presOf" srcId="{C813A3E0-8A71-4D93-93B9-9E46423BDB2D}" destId="{9259A974-96BB-4E25-83B0-8742F1ACC1F2}" srcOrd="0" destOrd="0" presId="urn:microsoft.com/office/officeart/2005/8/layout/pList1"/>
    <dgm:cxn modelId="{F8041D50-48B4-4B25-89C6-655E188418B2}" type="presOf" srcId="{CF4C5D00-18B6-49A4-8263-2965538B4B60}" destId="{FAA6E0A6-F457-4DBB-A3B3-42BCC4FEC672}" srcOrd="0" destOrd="0" presId="urn:microsoft.com/office/officeart/2005/8/layout/pList1"/>
    <dgm:cxn modelId="{78135E78-79F9-4313-BE59-F578332B6D07}" srcId="{6F5677A6-6E2C-4B61-90EC-76227CB7927C}" destId="{90EFE372-04F0-4060-BECE-5C7C1AABC8B7}" srcOrd="3" destOrd="0" parTransId="{E0B983D8-039F-4D65-9FD4-3D951228B85C}" sibTransId="{EFB62D76-1396-42DD-A649-AE5D5F1134D9}"/>
    <dgm:cxn modelId="{F25DDACB-FD77-4D00-949D-FBC6900A7BBA}" type="presOf" srcId="{90EFE372-04F0-4060-BECE-5C7C1AABC8B7}" destId="{4FF89F39-E518-4403-9DE6-ED5CC3A37569}" srcOrd="0" destOrd="0" presId="urn:microsoft.com/office/officeart/2005/8/layout/pList1"/>
    <dgm:cxn modelId="{D14349CF-2E44-49EE-A574-CFACE11EEF0D}" type="presOf" srcId="{6F5677A6-6E2C-4B61-90EC-76227CB7927C}" destId="{3C62E024-1613-4B2C-925E-C89E80B7055C}" srcOrd="0" destOrd="0" presId="urn:microsoft.com/office/officeart/2005/8/layout/pList1"/>
    <dgm:cxn modelId="{30ED55E5-3880-4EC9-B105-97D5AA9A61AD}" srcId="{6F5677A6-6E2C-4B61-90EC-76227CB7927C}" destId="{A7209053-8566-4D53-9756-8A80AF5829D6}" srcOrd="2" destOrd="0" parTransId="{A3492A1B-E487-4AF4-8CEC-559BEBA37FCF}" sibTransId="{C813A3E0-8A71-4D93-93B9-9E46423BDB2D}"/>
    <dgm:cxn modelId="{72E030F1-9C98-488F-8596-84943123291E}" type="presOf" srcId="{FA1C0AF5-A0D9-4CF2-9F51-64EA39BF9BB2}" destId="{8ABE215D-1DA2-428E-8FAD-916553012148}" srcOrd="0" destOrd="0" presId="urn:microsoft.com/office/officeart/2005/8/layout/pList1"/>
    <dgm:cxn modelId="{D05BB0DB-7E2A-41A5-9DD3-04945EF491BF}" type="presParOf" srcId="{3C62E024-1613-4B2C-925E-C89E80B7055C}" destId="{9F839010-CB6A-4AB1-96F0-76C2837FD009}" srcOrd="0" destOrd="0" presId="urn:microsoft.com/office/officeart/2005/8/layout/pList1"/>
    <dgm:cxn modelId="{26245627-33CE-45E1-A17F-8BC5A7E7B606}" type="presParOf" srcId="{9F839010-CB6A-4AB1-96F0-76C2837FD009}" destId="{4DA54387-DC59-43CA-B108-C3BDC89E836F}" srcOrd="0" destOrd="0" presId="urn:microsoft.com/office/officeart/2005/8/layout/pList1"/>
    <dgm:cxn modelId="{4DDCB525-C7CC-49AF-AEC9-8A871EA5CFA4}" type="presParOf" srcId="{9F839010-CB6A-4AB1-96F0-76C2837FD009}" destId="{8ABE215D-1DA2-428E-8FAD-916553012148}" srcOrd="1" destOrd="0" presId="urn:microsoft.com/office/officeart/2005/8/layout/pList1"/>
    <dgm:cxn modelId="{C1C3D11B-E96A-4C14-ACBE-456FA0DF6FEA}" type="presParOf" srcId="{3C62E024-1613-4B2C-925E-C89E80B7055C}" destId="{837F4149-5220-4DEA-9DC2-06648F589517}" srcOrd="1" destOrd="0" presId="urn:microsoft.com/office/officeart/2005/8/layout/pList1"/>
    <dgm:cxn modelId="{DFE503EE-F12D-4A3E-A29B-19E8AF80FF9C}" type="presParOf" srcId="{3C62E024-1613-4B2C-925E-C89E80B7055C}" destId="{A4A945C3-D6D3-4DC8-B288-05CAA8283BFF}" srcOrd="2" destOrd="0" presId="urn:microsoft.com/office/officeart/2005/8/layout/pList1"/>
    <dgm:cxn modelId="{70449E74-86AE-4DB7-BE7F-99D5D914CAD0}" type="presParOf" srcId="{A4A945C3-D6D3-4DC8-B288-05CAA8283BFF}" destId="{69D367B1-6FA6-4E13-8636-6DACC1969EE3}" srcOrd="0" destOrd="0" presId="urn:microsoft.com/office/officeart/2005/8/layout/pList1"/>
    <dgm:cxn modelId="{53DD6B83-EFB9-4156-84B9-596928EFCBF2}" type="presParOf" srcId="{A4A945C3-D6D3-4DC8-B288-05CAA8283BFF}" destId="{3E9F5154-D6E8-4343-A76F-729E1D2334A3}" srcOrd="1" destOrd="0" presId="urn:microsoft.com/office/officeart/2005/8/layout/pList1"/>
    <dgm:cxn modelId="{B9BA4E08-FE99-4234-A609-5578D1EDFC7F}" type="presParOf" srcId="{3C62E024-1613-4B2C-925E-C89E80B7055C}" destId="{FAA6E0A6-F457-4DBB-A3B3-42BCC4FEC672}" srcOrd="3" destOrd="0" presId="urn:microsoft.com/office/officeart/2005/8/layout/pList1"/>
    <dgm:cxn modelId="{46767B8C-200E-47BD-B245-E9020BF208F1}" type="presParOf" srcId="{3C62E024-1613-4B2C-925E-C89E80B7055C}" destId="{49EE9651-C5C6-4DBF-B55D-183043DDA611}" srcOrd="4" destOrd="0" presId="urn:microsoft.com/office/officeart/2005/8/layout/pList1"/>
    <dgm:cxn modelId="{23A8E224-0346-40DA-A502-3AECDD96F6B0}" type="presParOf" srcId="{49EE9651-C5C6-4DBF-B55D-183043DDA611}" destId="{68578C46-A734-4C25-9B4D-62A5F659AABA}" srcOrd="0" destOrd="0" presId="urn:microsoft.com/office/officeart/2005/8/layout/pList1"/>
    <dgm:cxn modelId="{E42E1114-CC8B-4FB6-9BE1-9BE24B4EF802}" type="presParOf" srcId="{49EE9651-C5C6-4DBF-B55D-183043DDA611}" destId="{8B190437-4BD6-4FC9-BA3F-5C446DC73942}" srcOrd="1" destOrd="0" presId="urn:microsoft.com/office/officeart/2005/8/layout/pList1"/>
    <dgm:cxn modelId="{DAA08AAB-8A59-4A5E-9245-5AE7A303FAB5}" type="presParOf" srcId="{3C62E024-1613-4B2C-925E-C89E80B7055C}" destId="{9259A974-96BB-4E25-83B0-8742F1ACC1F2}" srcOrd="5" destOrd="0" presId="urn:microsoft.com/office/officeart/2005/8/layout/pList1"/>
    <dgm:cxn modelId="{0B810ADF-A183-4228-A79D-8A8E529CDAEF}" type="presParOf" srcId="{3C62E024-1613-4B2C-925E-C89E80B7055C}" destId="{47889CE3-63A6-4DD7-BD9D-FB4543EB5A53}" srcOrd="6" destOrd="0" presId="urn:microsoft.com/office/officeart/2005/8/layout/pList1"/>
    <dgm:cxn modelId="{25A83966-CE9B-48BD-A7B6-057327C09977}" type="presParOf" srcId="{47889CE3-63A6-4DD7-BD9D-FB4543EB5A53}" destId="{27CE8766-D19D-4851-96F7-CB7687D32748}" srcOrd="0" destOrd="0" presId="urn:microsoft.com/office/officeart/2005/8/layout/pList1"/>
    <dgm:cxn modelId="{E2E73B01-808B-4467-82C7-678FC45759E0}" type="presParOf" srcId="{47889CE3-63A6-4DD7-BD9D-FB4543EB5A53}" destId="{4FF89F39-E518-4403-9DE6-ED5CC3A375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0D783-2B31-4267-A39C-826D9E0D8E1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61DB7DB-3420-4740-8AE5-C2E6A439F95C}">
      <dgm:prSet phldrT="[文本]" custT="1"/>
      <dgm:spPr/>
      <dgm:t>
        <a:bodyPr/>
        <a:lstStyle/>
        <a:p>
          <a:r>
            <a:rPr lang="zh-CN" altLang="en-US" sz="1800" dirty="0"/>
            <a:t>带滑轨书包</a:t>
          </a:r>
        </a:p>
      </dgm:t>
    </dgm:pt>
    <dgm:pt modelId="{BBA35645-8C37-469E-9607-EC3B8FC57DE4}" type="parTrans" cxnId="{91D1A369-B005-4A13-AB12-197810EE1CDD}">
      <dgm:prSet/>
      <dgm:spPr/>
      <dgm:t>
        <a:bodyPr/>
        <a:lstStyle/>
        <a:p>
          <a:endParaRPr lang="zh-CN" altLang="en-US"/>
        </a:p>
      </dgm:t>
    </dgm:pt>
    <dgm:pt modelId="{4FFDAE1E-6674-4254-AED9-08F4EF66749F}" type="sibTrans" cxnId="{91D1A369-B005-4A13-AB12-197810EE1CDD}">
      <dgm:prSet/>
      <dgm:spPr/>
      <dgm:t>
        <a:bodyPr/>
        <a:lstStyle/>
        <a:p>
          <a:endParaRPr lang="zh-CN" altLang="en-US"/>
        </a:p>
      </dgm:t>
    </dgm:pt>
    <dgm:pt modelId="{1D1C0AF5-D4BA-48A5-99E1-7AA3C16E1307}">
      <dgm:prSet phldrT="[文本]" custT="1"/>
      <dgm:spPr/>
      <dgm:t>
        <a:bodyPr/>
        <a:lstStyle/>
        <a:p>
          <a:r>
            <a:rPr lang="zh-CN" altLang="en-US" sz="1800" dirty="0"/>
            <a:t>可伸缩底座</a:t>
          </a:r>
        </a:p>
      </dgm:t>
    </dgm:pt>
    <dgm:pt modelId="{C089B345-0E71-46F5-9787-4D1E5A719530}" type="parTrans" cxnId="{E7AFDD0D-A300-45F6-B135-6D54571F554A}">
      <dgm:prSet/>
      <dgm:spPr/>
      <dgm:t>
        <a:bodyPr/>
        <a:lstStyle/>
        <a:p>
          <a:endParaRPr lang="zh-CN" altLang="en-US"/>
        </a:p>
      </dgm:t>
    </dgm:pt>
    <dgm:pt modelId="{B05C4B52-A88C-4054-B510-3381591CD525}" type="sibTrans" cxnId="{E7AFDD0D-A300-45F6-B135-6D54571F554A}">
      <dgm:prSet/>
      <dgm:spPr/>
      <dgm:t>
        <a:bodyPr/>
        <a:lstStyle/>
        <a:p>
          <a:endParaRPr lang="zh-CN" altLang="en-US"/>
        </a:p>
      </dgm:t>
    </dgm:pt>
    <dgm:pt modelId="{EB139BC4-2826-443E-BF5F-02C40648361C}" type="pres">
      <dgm:prSet presAssocID="{1790D783-2B31-4267-A39C-826D9E0D8E1F}" presName="Name0" presStyleCnt="0">
        <dgm:presLayoutVars>
          <dgm:dir/>
          <dgm:resizeHandles val="exact"/>
        </dgm:presLayoutVars>
      </dgm:prSet>
      <dgm:spPr/>
    </dgm:pt>
    <dgm:pt modelId="{76A64051-230E-4B93-91D8-EDF2034FDDEA}" type="pres">
      <dgm:prSet presAssocID="{461DB7DB-3420-4740-8AE5-C2E6A439F95C}" presName="compNode" presStyleCnt="0"/>
      <dgm:spPr/>
    </dgm:pt>
    <dgm:pt modelId="{FD748C83-97E6-423E-BC31-D7F2533EA227}" type="pres">
      <dgm:prSet presAssocID="{461DB7DB-3420-4740-8AE5-C2E6A439F95C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BBB437B-165D-4990-90DD-A4FB6BF0E235}" type="pres">
      <dgm:prSet presAssocID="{461DB7DB-3420-4740-8AE5-C2E6A439F95C}" presName="textRect" presStyleLbl="revTx" presStyleIdx="0" presStyleCnt="2">
        <dgm:presLayoutVars>
          <dgm:bulletEnabled val="1"/>
        </dgm:presLayoutVars>
      </dgm:prSet>
      <dgm:spPr/>
    </dgm:pt>
    <dgm:pt modelId="{2039423C-60B6-4F49-84A8-6B44078B8D4C}" type="pres">
      <dgm:prSet presAssocID="{4FFDAE1E-6674-4254-AED9-08F4EF66749F}" presName="sibTrans" presStyleLbl="sibTrans2D1" presStyleIdx="0" presStyleCnt="0"/>
      <dgm:spPr/>
    </dgm:pt>
    <dgm:pt modelId="{DFA771D1-7E20-44F5-983B-B5DC69373147}" type="pres">
      <dgm:prSet presAssocID="{1D1C0AF5-D4BA-48A5-99E1-7AA3C16E1307}" presName="compNode" presStyleCnt="0"/>
      <dgm:spPr/>
    </dgm:pt>
    <dgm:pt modelId="{98A98136-6406-496A-B18F-787F2DC02BBB}" type="pres">
      <dgm:prSet presAssocID="{1D1C0AF5-D4BA-48A5-99E1-7AA3C16E1307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9DE63D5-21C7-41E7-891F-B6FF636C04EE}" type="pres">
      <dgm:prSet presAssocID="{1D1C0AF5-D4BA-48A5-99E1-7AA3C16E1307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E7AFDD0D-A300-45F6-B135-6D54571F554A}" srcId="{1790D783-2B31-4267-A39C-826D9E0D8E1F}" destId="{1D1C0AF5-D4BA-48A5-99E1-7AA3C16E1307}" srcOrd="1" destOrd="0" parTransId="{C089B345-0E71-46F5-9787-4D1E5A719530}" sibTransId="{B05C4B52-A88C-4054-B510-3381591CD525}"/>
    <dgm:cxn modelId="{91D1A369-B005-4A13-AB12-197810EE1CDD}" srcId="{1790D783-2B31-4267-A39C-826D9E0D8E1F}" destId="{461DB7DB-3420-4740-8AE5-C2E6A439F95C}" srcOrd="0" destOrd="0" parTransId="{BBA35645-8C37-469E-9607-EC3B8FC57DE4}" sibTransId="{4FFDAE1E-6674-4254-AED9-08F4EF66749F}"/>
    <dgm:cxn modelId="{D4FD8C78-CE78-46CB-B620-6DBD74DFAD16}" type="presOf" srcId="{1D1C0AF5-D4BA-48A5-99E1-7AA3C16E1307}" destId="{39DE63D5-21C7-41E7-891F-B6FF636C04EE}" srcOrd="0" destOrd="0" presId="urn:microsoft.com/office/officeart/2005/8/layout/pList1"/>
    <dgm:cxn modelId="{BD10545A-E298-451D-8BAD-68AF53C0B690}" type="presOf" srcId="{1790D783-2B31-4267-A39C-826D9E0D8E1F}" destId="{EB139BC4-2826-443E-BF5F-02C40648361C}" srcOrd="0" destOrd="0" presId="urn:microsoft.com/office/officeart/2005/8/layout/pList1"/>
    <dgm:cxn modelId="{7752B2C5-EA2D-4565-AB69-79CD106FD389}" type="presOf" srcId="{461DB7DB-3420-4740-8AE5-C2E6A439F95C}" destId="{3BBB437B-165D-4990-90DD-A4FB6BF0E235}" srcOrd="0" destOrd="0" presId="urn:microsoft.com/office/officeart/2005/8/layout/pList1"/>
    <dgm:cxn modelId="{CE4557FD-0FD5-46A9-B9B7-B7BA442B85F7}" type="presOf" srcId="{4FFDAE1E-6674-4254-AED9-08F4EF66749F}" destId="{2039423C-60B6-4F49-84A8-6B44078B8D4C}" srcOrd="0" destOrd="0" presId="urn:microsoft.com/office/officeart/2005/8/layout/pList1"/>
    <dgm:cxn modelId="{ACBD9A4A-6949-4185-BE94-96DCD424C380}" type="presParOf" srcId="{EB139BC4-2826-443E-BF5F-02C40648361C}" destId="{76A64051-230E-4B93-91D8-EDF2034FDDEA}" srcOrd="0" destOrd="0" presId="urn:microsoft.com/office/officeart/2005/8/layout/pList1"/>
    <dgm:cxn modelId="{8A883568-7379-4481-A10C-4D40128A01E8}" type="presParOf" srcId="{76A64051-230E-4B93-91D8-EDF2034FDDEA}" destId="{FD748C83-97E6-423E-BC31-D7F2533EA227}" srcOrd="0" destOrd="0" presId="urn:microsoft.com/office/officeart/2005/8/layout/pList1"/>
    <dgm:cxn modelId="{44C5FFE1-9218-4A2B-96C2-C9FD2A385A5C}" type="presParOf" srcId="{76A64051-230E-4B93-91D8-EDF2034FDDEA}" destId="{3BBB437B-165D-4990-90DD-A4FB6BF0E235}" srcOrd="1" destOrd="0" presId="urn:microsoft.com/office/officeart/2005/8/layout/pList1"/>
    <dgm:cxn modelId="{F51C6C1F-B431-4F50-99DF-8D4D026F5DBB}" type="presParOf" srcId="{EB139BC4-2826-443E-BF5F-02C40648361C}" destId="{2039423C-60B6-4F49-84A8-6B44078B8D4C}" srcOrd="1" destOrd="0" presId="urn:microsoft.com/office/officeart/2005/8/layout/pList1"/>
    <dgm:cxn modelId="{E13C24B0-E182-47AE-B6DE-FE745C130999}" type="presParOf" srcId="{EB139BC4-2826-443E-BF5F-02C40648361C}" destId="{DFA771D1-7E20-44F5-983B-B5DC69373147}" srcOrd="2" destOrd="0" presId="urn:microsoft.com/office/officeart/2005/8/layout/pList1"/>
    <dgm:cxn modelId="{093308BA-DCEC-4898-A456-78E9B130E044}" type="presParOf" srcId="{DFA771D1-7E20-44F5-983B-B5DC69373147}" destId="{98A98136-6406-496A-B18F-787F2DC02BBB}" srcOrd="0" destOrd="0" presId="urn:microsoft.com/office/officeart/2005/8/layout/pList1"/>
    <dgm:cxn modelId="{55EF67EC-9F5B-4CFD-B011-19C7969AB795}" type="presParOf" srcId="{DFA771D1-7E20-44F5-983B-B5DC69373147}" destId="{39DE63D5-21C7-41E7-891F-B6FF636C04E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C0E3C-3C89-4B7F-8B15-E68F8DE2CCF3}">
      <dsp:nvSpPr>
        <dsp:cNvPr id="0" name=""/>
        <dsp:cNvSpPr/>
      </dsp:nvSpPr>
      <dsp:spPr>
        <a:xfrm>
          <a:off x="0" y="58976"/>
          <a:ext cx="8009343" cy="1148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14" tIns="562356" rIns="62161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支架巧妙地固定在背包上，无需其他连接件</a:t>
          </a:r>
        </a:p>
      </dsp:txBody>
      <dsp:txXfrm>
        <a:off x="0" y="58976"/>
        <a:ext cx="8009343" cy="1148758"/>
      </dsp:txXfrm>
    </dsp:sp>
    <dsp:sp modelId="{DAF4626C-1DB1-4EF9-99A3-3D2D570D1C84}">
      <dsp:nvSpPr>
        <dsp:cNvPr id="0" name=""/>
        <dsp:cNvSpPr/>
      </dsp:nvSpPr>
      <dsp:spPr>
        <a:xfrm>
          <a:off x="436873" y="0"/>
          <a:ext cx="5606540" cy="473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914" tIns="0" rIns="211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解放双手</a:t>
          </a:r>
        </a:p>
      </dsp:txBody>
      <dsp:txXfrm>
        <a:off x="459993" y="23120"/>
        <a:ext cx="5560300" cy="427383"/>
      </dsp:txXfrm>
    </dsp:sp>
    <dsp:sp modelId="{160E0D45-E484-45F7-BCC4-7ADAB80B9F92}">
      <dsp:nvSpPr>
        <dsp:cNvPr id="0" name=""/>
        <dsp:cNvSpPr/>
      </dsp:nvSpPr>
      <dsp:spPr>
        <a:xfrm>
          <a:off x="0" y="1364362"/>
          <a:ext cx="8009343" cy="11606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14" tIns="562356" rIns="62161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可适配市面上大多数双肩包</a:t>
          </a:r>
        </a:p>
      </dsp:txBody>
      <dsp:txXfrm>
        <a:off x="0" y="1364362"/>
        <a:ext cx="8009343" cy="1160664"/>
      </dsp:txXfrm>
    </dsp:sp>
    <dsp:sp modelId="{71CB9509-3FA2-41EF-8C20-A36EF8EF4339}">
      <dsp:nvSpPr>
        <dsp:cNvPr id="0" name=""/>
        <dsp:cNvSpPr/>
      </dsp:nvSpPr>
      <dsp:spPr>
        <a:xfrm>
          <a:off x="393186" y="1290897"/>
          <a:ext cx="5606540" cy="56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914" tIns="0" rIns="211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适配性高</a:t>
          </a:r>
        </a:p>
      </dsp:txBody>
      <dsp:txXfrm>
        <a:off x="420936" y="1318647"/>
        <a:ext cx="5551040" cy="512967"/>
      </dsp:txXfrm>
    </dsp:sp>
    <dsp:sp modelId="{79206A79-CF6F-4D0B-8C64-A9CFF991A629}">
      <dsp:nvSpPr>
        <dsp:cNvPr id="0" name=""/>
        <dsp:cNvSpPr/>
      </dsp:nvSpPr>
      <dsp:spPr>
        <a:xfrm>
          <a:off x="0" y="2621957"/>
          <a:ext cx="8009343" cy="1307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14" tIns="562356" rIns="62161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近一米的杠长，三个自由度调整方向</a:t>
          </a:r>
        </a:p>
      </dsp:txBody>
      <dsp:txXfrm>
        <a:off x="0" y="2621957"/>
        <a:ext cx="8009343" cy="1307377"/>
      </dsp:txXfrm>
    </dsp:sp>
    <dsp:sp modelId="{8A5878C1-C6E6-4D1C-9294-2B2BD4DA0113}">
      <dsp:nvSpPr>
        <dsp:cNvPr id="0" name=""/>
        <dsp:cNvSpPr/>
      </dsp:nvSpPr>
      <dsp:spPr>
        <a:xfrm>
          <a:off x="400467" y="2512176"/>
          <a:ext cx="5606540" cy="508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914" tIns="0" rIns="211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角度自由</a:t>
          </a:r>
        </a:p>
      </dsp:txBody>
      <dsp:txXfrm>
        <a:off x="425303" y="2537012"/>
        <a:ext cx="5556868" cy="459099"/>
      </dsp:txXfrm>
    </dsp:sp>
    <dsp:sp modelId="{B77CB4F3-8A21-4304-A762-FA97BB93C8E8}">
      <dsp:nvSpPr>
        <dsp:cNvPr id="0" name=""/>
        <dsp:cNvSpPr/>
      </dsp:nvSpPr>
      <dsp:spPr>
        <a:xfrm>
          <a:off x="0" y="4096003"/>
          <a:ext cx="8009343" cy="11845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14" tIns="562356" rIns="62161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头部可拆卸下来用作桌面上的支架</a:t>
          </a:r>
        </a:p>
      </dsp:txBody>
      <dsp:txXfrm>
        <a:off x="0" y="4096003"/>
        <a:ext cx="8009343" cy="1184582"/>
      </dsp:txXfrm>
    </dsp:sp>
    <dsp:sp modelId="{AE53EB61-B1F0-4AC1-9031-515CEEB7EEDA}">
      <dsp:nvSpPr>
        <dsp:cNvPr id="0" name=""/>
        <dsp:cNvSpPr/>
      </dsp:nvSpPr>
      <dsp:spPr>
        <a:xfrm>
          <a:off x="400463" y="3823524"/>
          <a:ext cx="5606540" cy="578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914" tIns="0" rIns="21191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模块化</a:t>
          </a:r>
        </a:p>
      </dsp:txBody>
      <dsp:txXfrm>
        <a:off x="428703" y="3851764"/>
        <a:ext cx="5550060" cy="52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4387-DC59-43CA-B108-C3BDC89E836F}">
      <dsp:nvSpPr>
        <dsp:cNvPr id="0" name=""/>
        <dsp:cNvSpPr/>
      </dsp:nvSpPr>
      <dsp:spPr>
        <a:xfrm>
          <a:off x="482056" y="1239"/>
          <a:ext cx="1608520" cy="110827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E215D-1DA2-428E-8FAD-916553012148}">
      <dsp:nvSpPr>
        <dsp:cNvPr id="0" name=""/>
        <dsp:cNvSpPr/>
      </dsp:nvSpPr>
      <dsp:spPr>
        <a:xfrm>
          <a:off x="482056" y="1109510"/>
          <a:ext cx="1608520" cy="5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脖子</a:t>
          </a:r>
        </a:p>
      </dsp:txBody>
      <dsp:txXfrm>
        <a:off x="482056" y="1109510"/>
        <a:ext cx="1608520" cy="596760"/>
      </dsp:txXfrm>
    </dsp:sp>
    <dsp:sp modelId="{69D367B1-6FA6-4E13-8636-6DACC1969EE3}">
      <dsp:nvSpPr>
        <dsp:cNvPr id="0" name=""/>
        <dsp:cNvSpPr/>
      </dsp:nvSpPr>
      <dsp:spPr>
        <a:xfrm>
          <a:off x="2251496" y="1239"/>
          <a:ext cx="1608520" cy="1108270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F5154-D6E8-4343-A76F-729E1D2334A3}">
      <dsp:nvSpPr>
        <dsp:cNvPr id="0" name=""/>
        <dsp:cNvSpPr/>
      </dsp:nvSpPr>
      <dsp:spPr>
        <a:xfrm>
          <a:off x="2251496" y="1109510"/>
          <a:ext cx="1608520" cy="5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脖颈</a:t>
          </a:r>
        </a:p>
      </dsp:txBody>
      <dsp:txXfrm>
        <a:off x="2251496" y="1109510"/>
        <a:ext cx="1608520" cy="596760"/>
      </dsp:txXfrm>
    </dsp:sp>
    <dsp:sp modelId="{68578C46-A734-4C25-9B4D-62A5F659AABA}">
      <dsp:nvSpPr>
        <dsp:cNvPr id="0" name=""/>
        <dsp:cNvSpPr/>
      </dsp:nvSpPr>
      <dsp:spPr>
        <a:xfrm>
          <a:off x="482056" y="1867123"/>
          <a:ext cx="1608520" cy="1108270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90437-4BD6-4FC9-BA3F-5C446DC73942}">
      <dsp:nvSpPr>
        <dsp:cNvPr id="0" name=""/>
        <dsp:cNvSpPr/>
      </dsp:nvSpPr>
      <dsp:spPr>
        <a:xfrm>
          <a:off x="482056" y="2975393"/>
          <a:ext cx="1608520" cy="5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手臂</a:t>
          </a:r>
        </a:p>
      </dsp:txBody>
      <dsp:txXfrm>
        <a:off x="482056" y="2975393"/>
        <a:ext cx="1608520" cy="596760"/>
      </dsp:txXfrm>
    </dsp:sp>
    <dsp:sp modelId="{27CE8766-D19D-4851-96F7-CB7687D32748}">
      <dsp:nvSpPr>
        <dsp:cNvPr id="0" name=""/>
        <dsp:cNvSpPr/>
      </dsp:nvSpPr>
      <dsp:spPr>
        <a:xfrm>
          <a:off x="2251496" y="1867123"/>
          <a:ext cx="1608520" cy="1108270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89F39-E518-4403-9DE6-ED5CC3A37569}">
      <dsp:nvSpPr>
        <dsp:cNvPr id="0" name=""/>
        <dsp:cNvSpPr/>
      </dsp:nvSpPr>
      <dsp:spPr>
        <a:xfrm>
          <a:off x="2251496" y="2975393"/>
          <a:ext cx="1608520" cy="5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头顶</a:t>
          </a:r>
        </a:p>
      </dsp:txBody>
      <dsp:txXfrm>
        <a:off x="2251496" y="2975393"/>
        <a:ext cx="1608520" cy="596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48C83-97E6-423E-BC31-D7F2533EA227}">
      <dsp:nvSpPr>
        <dsp:cNvPr id="0" name=""/>
        <dsp:cNvSpPr/>
      </dsp:nvSpPr>
      <dsp:spPr>
        <a:xfrm>
          <a:off x="1639" y="438841"/>
          <a:ext cx="2423415" cy="166973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B437B-165D-4990-90DD-A4FB6BF0E235}">
      <dsp:nvSpPr>
        <dsp:cNvPr id="0" name=""/>
        <dsp:cNvSpPr/>
      </dsp:nvSpPr>
      <dsp:spPr>
        <a:xfrm>
          <a:off x="1639" y="2108574"/>
          <a:ext cx="2423415" cy="89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带滑轨书包</a:t>
          </a:r>
        </a:p>
      </dsp:txBody>
      <dsp:txXfrm>
        <a:off x="1639" y="2108574"/>
        <a:ext cx="2423415" cy="899087"/>
      </dsp:txXfrm>
    </dsp:sp>
    <dsp:sp modelId="{98A98136-6406-496A-B18F-787F2DC02BBB}">
      <dsp:nvSpPr>
        <dsp:cNvPr id="0" name=""/>
        <dsp:cNvSpPr/>
      </dsp:nvSpPr>
      <dsp:spPr>
        <a:xfrm>
          <a:off x="2667499" y="438841"/>
          <a:ext cx="2423415" cy="166973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E63D5-21C7-41E7-891F-B6FF636C04EE}">
      <dsp:nvSpPr>
        <dsp:cNvPr id="0" name=""/>
        <dsp:cNvSpPr/>
      </dsp:nvSpPr>
      <dsp:spPr>
        <a:xfrm>
          <a:off x="2667499" y="2108574"/>
          <a:ext cx="2423415" cy="89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可伸缩底座</a:t>
          </a:r>
        </a:p>
      </dsp:txBody>
      <dsp:txXfrm>
        <a:off x="2667499" y="2108574"/>
        <a:ext cx="2423415" cy="899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9E3E-830A-41BC-A6DC-07DCA129256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7FD3-01E8-4004-8911-2090C5B4FA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31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16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等线" panose="02010600030101010101" charset="-122"/>
            </a:endParaRPr>
          </a:p>
        </p:txBody>
      </p:sp>
      <p:sp>
        <p:nvSpPr>
          <p:cNvPr id="51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等线" panose="02010600030101010101" charset="-122"/>
            </a:endParaRP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>
              <a:ea typeface="等线" panose="02010600030101010101" charset="-122"/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等线" panose="02010600030101010101" charset="-122"/>
            </a:endParaRPr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等线" panose="02010600030101010101" charset="-122"/>
            </a:endParaRPr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等线" panose="02010600030101010101" charset="-122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8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60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7E513-29AB-4E92-9156-121DB0C59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68A72-9906-4C40-8D9B-2BFD692EB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B55113-BDF3-4405-B6CE-16884201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50ECDC-A1B4-4C00-8AF5-A6D8C00A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F079A-0C88-4C71-BD05-236AF44F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2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62BA0-19CC-429F-BC33-00025EC3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106B14-8DCF-47A1-B8C6-B5F440A0A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6C37A-EDF1-457E-BDD4-C4224833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15C81-7DB0-4820-9E73-856A4354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FA495-1431-4CB1-8EF1-4EC680AE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54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7ECE35D-1356-4B16-9E11-C2860A219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72BF1D-A441-4489-8A2D-5AB2B77C0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AB546E-1D36-4C6D-96FB-9546318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A9E31-5A36-488D-A188-8525C28F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F0210E-C453-4764-98E4-B71AD23D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0BE51-AC8D-41BA-85A8-36D8B25A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361191-48E4-47C7-AD13-564DECA96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2B30E3-AAAA-4435-BF6E-B90ECF75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D5B259-B594-4595-A20D-784CFBBC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9E9671-A09C-465C-822A-D4A11F5C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7882A-1B93-4ACF-B416-FB590CC2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A70DC9-F018-480B-A40F-3B7E7C7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02F626-F51A-4788-8B30-78F708DE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0626F0-F117-4D99-8097-C227790A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D0DD71-59A5-4591-8083-5FD4C902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92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53D984-8A59-4A97-AB4C-00968BCD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449A24-B777-4128-814A-A1105C7AC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5B8A3-8F0A-4ACB-B7DF-DCD69D74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90D29A-364B-40D9-A0FB-F33E9B74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BFD9D7-57A9-4808-935A-0B4FEF94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D32AEB-FC0F-4428-BAF3-AA423D11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3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BB5A9-ED79-426A-86D1-4C52F941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5C9FC1-DE36-4580-B6D5-59362DCC2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2476FC-59AD-4B2C-B3C7-B400E4CD0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80449B-3D04-45D3-B5CE-55AB3C21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F48862-E2EB-4088-993E-921F3C253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33AFE0-AFC9-4CEE-A289-FED2D98C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F6FE96B-F362-4BCC-84D0-BCE5476C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D2E8AF1-3ABE-49FA-939C-210A3BB1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8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AA9A7-432D-4568-9A38-46E60B22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8143E1-6590-47C9-BD0A-063330E0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EA7A70-7B80-4B91-BD43-300DBD8D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A4D288-7FE2-41FD-9241-C4BCB9D2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69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B6D1A3-FF20-45DB-99AE-20BDBD6E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B6F788-21E8-4B4C-97E8-B6449085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DADA3D-1856-4898-A433-86305C1A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5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14771-4F9C-4C5C-9558-760936BD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3AB30B-8C18-4FBF-B642-42AECB7B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CF11C0-531A-45C8-849D-7B284B588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8437F-E06E-4302-BCB8-7A065549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7FB5A0-E678-41F5-B53E-154956F2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B57682-51ED-473B-B92A-DDEA7A71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7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96AD9-5B25-4559-99E6-50E05A45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46D4E4-157F-4D5E-9644-26C5E2905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B818B6-2BDF-49B9-AFB9-8BA86BA9C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F7FE96-EEDB-43EC-86CF-2804E14A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C13B60-FC86-4D0C-8E6F-49451ADC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34CD65-EFE5-43B4-B12F-2E64068B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07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D6A406-2FA3-4FC1-BF3F-9DEA4FFC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6C6528-1440-40C6-A61B-143B0949B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6A86D3-4BD8-4BA9-B3DF-D63366BB6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8DDF-6A63-49A1-A9BC-FA01209D4FD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1846DF-2670-45A9-8178-46167AEAC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19C0FD-8C04-442B-A03A-7EAD4A0D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CF18-BBEE-44E1-8C92-3FA93DEB1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3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76686" y="50059"/>
            <a:ext cx="11838629" cy="675788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31"/>
          </a:p>
        </p:txBody>
      </p:sp>
      <p:sp>
        <p:nvSpPr>
          <p:cNvPr id="13" name="文本框 12"/>
          <p:cNvSpPr txBox="1"/>
          <p:nvPr/>
        </p:nvSpPr>
        <p:spPr>
          <a:xfrm>
            <a:off x="886662" y="501626"/>
            <a:ext cx="7690432" cy="22965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183920">
              <a:lnSpc>
                <a:spcPct val="150000"/>
              </a:lnSpc>
              <a:defRPr/>
            </a:pPr>
            <a:r>
              <a:rPr lang="zh-CN" altLang="en-US" sz="5179" b="1" spc="777" dirty="0">
                <a:solidFill>
                  <a:schemeClr val="tx1">
                    <a:lumMod val="95000"/>
                    <a:lumOff val="5000"/>
                  </a:schemeClr>
                </a:solidFill>
                <a:latin typeface="幼圆" pitchFamily="49" charset="-122"/>
                <a:ea typeface="幼圆" pitchFamily="49" charset="-122"/>
              </a:rPr>
              <a:t>适于移动设备支架的便携式移动拍摄平台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76384" y="3231210"/>
            <a:ext cx="4343397" cy="514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1183920">
              <a:lnSpc>
                <a:spcPct val="150000"/>
              </a:lnSpc>
              <a:defRPr/>
            </a:pPr>
            <a:r>
              <a:rPr lang="en-US" altLang="zh-CN" sz="2072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</a:rPr>
              <a:t>Instructed by Prof. Yang </a:t>
            </a:r>
            <a:r>
              <a:rPr lang="en-US" altLang="zh-CN" sz="207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</a:rPr>
              <a:t>Guang</a:t>
            </a:r>
            <a:endParaRPr lang="en-US" altLang="zh-CN" sz="2072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5" name="TextBox 40"/>
          <p:cNvSpPr txBox="1"/>
          <p:nvPr/>
        </p:nvSpPr>
        <p:spPr>
          <a:xfrm>
            <a:off x="8417533" y="2798217"/>
            <a:ext cx="3132860" cy="41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72" spc="389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EDGC 404 Group</a:t>
            </a:r>
            <a:endParaRPr lang="zh-CN" altLang="en-US" sz="2072" spc="389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51143" b="19009"/>
          <a:stretch>
            <a:fillRect/>
          </a:stretch>
        </p:blipFill>
        <p:spPr>
          <a:xfrm>
            <a:off x="176687" y="3938523"/>
            <a:ext cx="11838629" cy="2893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AAFAA39-3610-4F12-B8E6-F859FCAD8462}"/>
              </a:ext>
            </a:extLst>
          </p:cNvPr>
          <p:cNvSpPr/>
          <p:nvPr/>
        </p:nvSpPr>
        <p:spPr>
          <a:xfrm>
            <a:off x="3382630" y="175277"/>
            <a:ext cx="5426738" cy="1010916"/>
          </a:xfrm>
          <a:prstGeom prst="rect">
            <a:avLst/>
          </a:prstGeom>
          <a:noFill/>
        </p:spPr>
        <p:txBody>
          <a:bodyPr wrap="none" lIns="120140" tIns="60070" rIns="120140" bIns="60070">
            <a:spAutoFit/>
          </a:bodyPr>
          <a:lstStyle/>
          <a:p>
            <a:pPr algn="ctr"/>
            <a:r>
              <a:rPr lang="zh-CN" altLang="en-US" sz="578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我们的产品优势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450496E8-51B5-471C-A6BC-FB3779806E1C}"/>
              </a:ext>
            </a:extLst>
          </p:cNvPr>
          <p:cNvGraphicFramePr/>
          <p:nvPr/>
        </p:nvGraphicFramePr>
        <p:xfrm>
          <a:off x="2018517" y="1343161"/>
          <a:ext cx="8009343" cy="533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2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324937" y="1782599"/>
            <a:ext cx="3267766" cy="66229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3679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设计流程</a:t>
            </a:r>
            <a:endParaRPr lang="id-ID" altLang="zh-CN" sz="3679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177729" y="2055852"/>
            <a:ext cx="115737" cy="115737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51143" b="19009"/>
          <a:stretch>
            <a:fillRect/>
          </a:stretch>
        </p:blipFill>
        <p:spPr>
          <a:xfrm>
            <a:off x="88993" y="3946072"/>
            <a:ext cx="12014016" cy="2936106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10579812" y="212907"/>
            <a:ext cx="1523197" cy="73070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153" b="1" dirty="0">
                <a:solidFill>
                  <a:schemeClr val="tx1"/>
                </a:solidFill>
                <a:latin typeface="Impact" pitchFamily="34" charset="0"/>
              </a:rPr>
              <a:t>03</a:t>
            </a:r>
            <a:endParaRPr lang="zh-CN" altLang="en-US" sz="3153" b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10F2024-BB8E-41E8-BB58-281AA8947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2" y="534984"/>
            <a:ext cx="3205047" cy="24737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24C380C-066F-475A-AAFC-171F6220C51F}"/>
              </a:ext>
            </a:extLst>
          </p:cNvPr>
          <p:cNvSpPr txBox="1"/>
          <p:nvPr/>
        </p:nvSpPr>
        <p:spPr>
          <a:xfrm>
            <a:off x="236541" y="3162443"/>
            <a:ext cx="3320409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桌立横竖两用</a:t>
            </a:r>
            <a:r>
              <a:rPr lang="en-US" altLang="zh-CN" sz="2365" dirty="0"/>
              <a:t>iPad</a:t>
            </a:r>
            <a:r>
              <a:rPr lang="zh-CN" altLang="en-US" sz="2365" dirty="0"/>
              <a:t>支架</a:t>
            </a: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027515E2-CAB7-495E-A833-D727D1E91371}"/>
              </a:ext>
            </a:extLst>
          </p:cNvPr>
          <p:cNvGraphicFramePr/>
          <p:nvPr/>
        </p:nvGraphicFramePr>
        <p:xfrm>
          <a:off x="5197315" y="373080"/>
          <a:ext cx="4342073" cy="357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箭头: 下 11">
            <a:extLst>
              <a:ext uri="{FF2B5EF4-FFF2-40B4-BE49-F238E27FC236}">
                <a16:creationId xmlns:a16="http://schemas.microsoft.com/office/drawing/2014/main" id="{2A5CFB16-584F-4BE9-97D2-E3EA904CDF02}"/>
              </a:ext>
            </a:extLst>
          </p:cNvPr>
          <p:cNvSpPr/>
          <p:nvPr/>
        </p:nvSpPr>
        <p:spPr>
          <a:xfrm rot="16200000">
            <a:off x="3951059" y="945395"/>
            <a:ext cx="1400060" cy="1966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 dirty="0"/>
          </a:p>
        </p:txBody>
      </p: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9702CE78-2280-4490-B84A-2FED0FCEE45A}"/>
              </a:ext>
            </a:extLst>
          </p:cNvPr>
          <p:cNvCxnSpPr>
            <a:cxnSpLocks/>
          </p:cNvCxnSpPr>
          <p:nvPr/>
        </p:nvCxnSpPr>
        <p:spPr>
          <a:xfrm>
            <a:off x="10113945" y="1520785"/>
            <a:ext cx="813546" cy="29758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87283B34-4631-48AF-8EBA-3A692E7E9386}"/>
              </a:ext>
            </a:extLst>
          </p:cNvPr>
          <p:cNvSpPr txBox="1"/>
          <p:nvPr/>
        </p:nvSpPr>
        <p:spPr>
          <a:xfrm>
            <a:off x="10038266" y="2227424"/>
            <a:ext cx="671648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受众人群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F3C922D-B91B-4C5D-8409-B112BB5DB654}"/>
              </a:ext>
            </a:extLst>
          </p:cNvPr>
          <p:cNvSpPr txBox="1"/>
          <p:nvPr/>
        </p:nvSpPr>
        <p:spPr>
          <a:xfrm>
            <a:off x="11078849" y="2227424"/>
            <a:ext cx="81354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借助设备</a:t>
            </a:r>
          </a:p>
        </p:txBody>
      </p:sp>
      <p:graphicFrame>
        <p:nvGraphicFramePr>
          <p:cNvPr id="23" name="图示 22">
            <a:extLst>
              <a:ext uri="{FF2B5EF4-FFF2-40B4-BE49-F238E27FC236}">
                <a16:creationId xmlns:a16="http://schemas.microsoft.com/office/drawing/2014/main" id="{6A928EDC-E114-4A07-9593-5FD714A02BDA}"/>
              </a:ext>
            </a:extLst>
          </p:cNvPr>
          <p:cNvGraphicFramePr/>
          <p:nvPr/>
        </p:nvGraphicFramePr>
        <p:xfrm>
          <a:off x="4939403" y="3906162"/>
          <a:ext cx="5092555" cy="34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箭头: 右 23">
            <a:extLst>
              <a:ext uri="{FF2B5EF4-FFF2-40B4-BE49-F238E27FC236}">
                <a16:creationId xmlns:a16="http://schemas.microsoft.com/office/drawing/2014/main" id="{0A2A16AF-4B54-46DE-A586-390F1FB978A5}"/>
              </a:ext>
            </a:extLst>
          </p:cNvPr>
          <p:cNvSpPr/>
          <p:nvPr/>
        </p:nvSpPr>
        <p:spPr>
          <a:xfrm rot="10800000">
            <a:off x="2913432" y="4949166"/>
            <a:ext cx="1798170" cy="595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96DA8C4-982D-426C-9263-D6698B892849}"/>
              </a:ext>
            </a:extLst>
          </p:cNvPr>
          <p:cNvSpPr/>
          <p:nvPr/>
        </p:nvSpPr>
        <p:spPr>
          <a:xfrm>
            <a:off x="-247986" y="4018063"/>
            <a:ext cx="3338026" cy="2304988"/>
          </a:xfrm>
          <a:prstGeom prst="rect">
            <a:avLst/>
          </a:prstGeom>
          <a:noFill/>
        </p:spPr>
        <p:txBody>
          <a:bodyPr wrap="none" lIns="120140" tIns="60070" rIns="120140" bIns="60070">
            <a:spAutoFit/>
          </a:bodyPr>
          <a:lstStyle/>
          <a:p>
            <a:pPr algn="ctr"/>
            <a:r>
              <a:rPr lang="en-US" altLang="zh-CN" sz="709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Final</a:t>
            </a:r>
          </a:p>
          <a:p>
            <a:pPr algn="ctr"/>
            <a:r>
              <a:rPr lang="en-US" altLang="zh-CN" sz="709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Design</a:t>
            </a:r>
            <a:endParaRPr lang="zh-CN" altLang="en-US" sz="709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DB23376-F862-4913-BF5A-3670C4C6C2D4}"/>
              </a:ext>
            </a:extLst>
          </p:cNvPr>
          <p:cNvSpPr/>
          <p:nvPr/>
        </p:nvSpPr>
        <p:spPr>
          <a:xfrm>
            <a:off x="3691764" y="2816930"/>
            <a:ext cx="4808473" cy="1334402"/>
          </a:xfrm>
          <a:prstGeom prst="rect">
            <a:avLst/>
          </a:prstGeom>
          <a:noFill/>
        </p:spPr>
        <p:txBody>
          <a:bodyPr wrap="square" lIns="120140" tIns="60070" rIns="120140" bIns="60070">
            <a:spAutoFit/>
          </a:bodyPr>
          <a:lstStyle/>
          <a:p>
            <a:pPr algn="ctr"/>
            <a:r>
              <a:rPr lang="zh-CN" altLang="en-US" sz="7883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设计流程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  <p:bldP spid="12" grpId="0" animBg="1"/>
      <p:bldP spid="21" grpId="0"/>
      <p:bldGraphic spid="23" grpId="0">
        <p:bldAsOne/>
      </p:bldGraphic>
      <p:bldP spid="24" grpId="0" animBg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324936" y="1782599"/>
            <a:ext cx="3573599" cy="66229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3679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设计介绍</a:t>
            </a:r>
            <a:r>
              <a:rPr lang="en-US" altLang="zh-CN" sz="3679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3679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总体</a:t>
            </a:r>
            <a:endParaRPr lang="id-ID" altLang="zh-CN" sz="3679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177729" y="2055852"/>
            <a:ext cx="115737" cy="115737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51143" b="19009"/>
          <a:stretch>
            <a:fillRect/>
          </a:stretch>
        </p:blipFill>
        <p:spPr>
          <a:xfrm>
            <a:off x="88993" y="3946072"/>
            <a:ext cx="12014016" cy="2936106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10579812" y="212907"/>
            <a:ext cx="1523197" cy="73070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153" b="1" dirty="0">
                <a:solidFill>
                  <a:schemeClr val="tx1"/>
                </a:solidFill>
                <a:latin typeface="Impact" pitchFamily="34" charset="0"/>
              </a:rPr>
              <a:t>04</a:t>
            </a:r>
            <a:endParaRPr lang="zh-CN" altLang="en-US" sz="3153" b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50CAF-5DAE-1D47-BE87-775CC27EC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094" y="318499"/>
            <a:ext cx="8020692" cy="1095536"/>
          </a:xfrm>
        </p:spPr>
        <p:txBody>
          <a:bodyPr/>
          <a:lstStyle/>
          <a:p>
            <a:r>
              <a:rPr kumimoji="1" lang="zh-CN" altLang="en-US" dirty="0"/>
              <a:t>总体模型展示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D19238-D9C6-AD40-A410-D68F5CB8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57" y="1414035"/>
            <a:ext cx="2845821" cy="4772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B907D7-EE9A-4040-9006-D70F42F5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096" y="1414035"/>
            <a:ext cx="4348921" cy="47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583820" y="1822961"/>
            <a:ext cx="3268397" cy="66229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3679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零 件 介 绍</a:t>
            </a:r>
            <a:endParaRPr lang="id-ID" sz="3679" b="1" kern="0" spc="401" noProof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67017" y="2154597"/>
            <a:ext cx="116803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pic>
        <p:nvPicPr>
          <p:cNvPr id="4099" name="图片 4"/>
          <p:cNvPicPr>
            <a:picLocks noChangeAspect="1"/>
          </p:cNvPicPr>
          <p:nvPr/>
        </p:nvPicPr>
        <p:blipFill>
          <a:blip r:embed="rId3"/>
          <a:srcRect l="25049" t="51143" b="19009"/>
          <a:stretch>
            <a:fillRect/>
          </a:stretch>
        </p:blipFill>
        <p:spPr>
          <a:xfrm>
            <a:off x="88993" y="3946270"/>
            <a:ext cx="12014015" cy="29367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菱形 5"/>
          <p:cNvSpPr/>
          <p:nvPr/>
        </p:nvSpPr>
        <p:spPr>
          <a:xfrm>
            <a:off x="10580399" y="212749"/>
            <a:ext cx="1522609" cy="73001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3153" b="1" noProof="1">
                <a:solidFill>
                  <a:schemeClr val="tx1"/>
                </a:solidFill>
                <a:latin typeface="Impact" panose="020B0806030902050204" pitchFamily="34" charset="0"/>
              </a:rPr>
              <a:t>05</a:t>
            </a:r>
            <a:endParaRPr lang="zh-CN" altLang="en-US" sz="3153" b="1" noProof="1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3"/>
          <p:cNvGrpSpPr/>
          <p:nvPr/>
        </p:nvGrpSpPr>
        <p:grpSpPr>
          <a:xfrm>
            <a:off x="923300" y="2475805"/>
            <a:ext cx="10360002" cy="690388"/>
            <a:chOff x="874713" y="1930397"/>
            <a:chExt cx="10442575" cy="696687"/>
          </a:xfrm>
        </p:grpSpPr>
        <p:sp>
          <p:nvSpPr>
            <p:cNvPr id="5" name="矩形: 圆角 4"/>
            <p:cNvSpPr/>
            <p:nvPr/>
          </p:nvSpPr>
          <p:spPr>
            <a:xfrm>
              <a:off x="874713" y="1930397"/>
              <a:ext cx="2101397" cy="696687"/>
            </a:xfrm>
            <a:prstGeom prst="roundRect">
              <a:avLst/>
            </a:prstGeom>
            <a:solidFill>
              <a:srgbClr val="1A2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365" noProof="1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655106" y="1930397"/>
              <a:ext cx="2101397" cy="696687"/>
            </a:xfrm>
            <a:prstGeom prst="roundRect">
              <a:avLst/>
            </a:prstGeom>
            <a:solidFill>
              <a:srgbClr val="1A2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365" noProof="1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435499" y="1930397"/>
              <a:ext cx="2101397" cy="696687"/>
            </a:xfrm>
            <a:prstGeom prst="roundRect">
              <a:avLst/>
            </a:prstGeom>
            <a:solidFill>
              <a:srgbClr val="1A2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365" noProof="1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9215891" y="1930397"/>
              <a:ext cx="2101397" cy="696687"/>
            </a:xfrm>
            <a:prstGeom prst="roundRect">
              <a:avLst/>
            </a:prstGeom>
            <a:solidFill>
              <a:srgbClr val="1A2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365" noProof="1"/>
            </a:p>
          </p:txBody>
        </p:sp>
        <p:sp>
          <p:nvSpPr>
            <p:cNvPr id="9" name="箭头: V 形 8"/>
            <p:cNvSpPr/>
            <p:nvPr/>
          </p:nvSpPr>
          <p:spPr>
            <a:xfrm>
              <a:off x="2631489" y="2148111"/>
              <a:ext cx="232229" cy="26125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365" noProof="1">
                <a:solidFill>
                  <a:schemeClr val="tx1"/>
                </a:solidFill>
              </a:endParaRPr>
            </a:p>
          </p:txBody>
        </p:sp>
        <p:sp>
          <p:nvSpPr>
            <p:cNvPr id="10" name="箭头: V 形 9"/>
            <p:cNvSpPr/>
            <p:nvPr/>
          </p:nvSpPr>
          <p:spPr>
            <a:xfrm>
              <a:off x="5412677" y="2148111"/>
              <a:ext cx="232229" cy="26125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365" noProof="1">
                <a:solidFill>
                  <a:schemeClr val="tx1"/>
                </a:solidFill>
              </a:endParaRPr>
            </a:p>
          </p:txBody>
        </p:sp>
        <p:sp>
          <p:nvSpPr>
            <p:cNvPr id="11" name="箭头: V 形 10"/>
            <p:cNvSpPr/>
            <p:nvPr/>
          </p:nvSpPr>
          <p:spPr>
            <a:xfrm>
              <a:off x="8212686" y="2148110"/>
              <a:ext cx="232229" cy="26125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365" noProof="1">
                <a:solidFill>
                  <a:schemeClr val="tx1"/>
                </a:solidFill>
              </a:endParaRPr>
            </a:p>
          </p:txBody>
        </p:sp>
      </p:grpSp>
      <p:sp>
        <p:nvSpPr>
          <p:cNvPr id="16" name="箭头: V 形 15"/>
          <p:cNvSpPr/>
          <p:nvPr/>
        </p:nvSpPr>
        <p:spPr>
          <a:xfrm>
            <a:off x="10897435" y="2690639"/>
            <a:ext cx="231521" cy="26072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03747" y="2652197"/>
            <a:ext cx="1334499" cy="3350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dist" defTabSz="901073">
              <a:defRPr/>
            </a:pPr>
            <a:r>
              <a:rPr lang="en-US" altLang="zh-CN" sz="1577" b="1" noProof="1">
                <a:solidFill>
                  <a:schemeClr val="bg1"/>
                </a:solidFill>
                <a:latin typeface="Geometr415 Blk BT" pitchFamily="34" charset="0"/>
                <a:ea typeface="微软雅黑" panose="020B0503020204020204" charset="-122"/>
              </a:rPr>
              <a:t>PART01</a:t>
            </a:r>
            <a:endParaRPr lang="zh-CN" altLang="en-US" sz="1577" b="1" noProof="1">
              <a:solidFill>
                <a:schemeClr val="bg1"/>
              </a:solidFill>
              <a:latin typeface="Geometr415 Blk BT" pitchFamily="34" charset="0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29194" y="2652197"/>
            <a:ext cx="1334499" cy="3350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dist" defTabSz="901073">
              <a:defRPr/>
            </a:pPr>
            <a:r>
              <a:rPr lang="en-US" altLang="zh-CN" sz="1577" b="1" noProof="1">
                <a:solidFill>
                  <a:schemeClr val="bg1"/>
                </a:solidFill>
                <a:latin typeface="Geometr415 Blk BT" pitchFamily="34" charset="0"/>
                <a:ea typeface="微软雅黑" panose="020B0503020204020204" charset="-122"/>
              </a:rPr>
              <a:t>PART02</a:t>
            </a:r>
            <a:endParaRPr lang="zh-CN" altLang="en-US" sz="1577" b="1" noProof="1">
              <a:solidFill>
                <a:schemeClr val="bg1"/>
              </a:solidFill>
              <a:latin typeface="Geometr415 Blk BT" pitchFamily="34" charset="0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52097" y="2652197"/>
            <a:ext cx="1334499" cy="3350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dist" defTabSz="901073">
              <a:defRPr/>
            </a:pPr>
            <a:r>
              <a:rPr lang="en-US" altLang="zh-CN" sz="1577" b="1" noProof="1">
                <a:solidFill>
                  <a:schemeClr val="bg1"/>
                </a:solidFill>
                <a:latin typeface="Geometr415 Blk BT" pitchFamily="34" charset="0"/>
                <a:ea typeface="微软雅黑" panose="020B0503020204020204" charset="-122"/>
              </a:rPr>
              <a:t>PART03</a:t>
            </a:r>
            <a:endParaRPr lang="zh-CN" altLang="en-US" sz="1577" b="1" noProof="1">
              <a:solidFill>
                <a:schemeClr val="bg1"/>
              </a:solidFill>
              <a:latin typeface="Geometr415 Blk BT" pitchFamily="34" charset="0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59286" y="2652197"/>
            <a:ext cx="1334499" cy="3350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dist" defTabSz="901073">
              <a:defRPr/>
            </a:pPr>
            <a:r>
              <a:rPr lang="en-US" altLang="zh-CN" sz="1577" b="1" noProof="1">
                <a:solidFill>
                  <a:schemeClr val="bg1"/>
                </a:solidFill>
                <a:latin typeface="Geometr415 Blk BT" pitchFamily="34" charset="0"/>
                <a:ea typeface="微软雅黑" panose="020B0503020204020204" charset="-122"/>
              </a:rPr>
              <a:t>PART04</a:t>
            </a:r>
            <a:endParaRPr lang="zh-CN" altLang="en-US" sz="1577" b="1" noProof="1">
              <a:solidFill>
                <a:schemeClr val="bg1"/>
              </a:solidFill>
              <a:latin typeface="Geometr415 Blk BT" pitchFamily="34" charset="0"/>
              <a:ea typeface="微软雅黑" panose="020B0503020204020204" charset="-122"/>
            </a:endParaRPr>
          </a:p>
        </p:txBody>
      </p:sp>
      <p:sp>
        <p:nvSpPr>
          <p:cNvPr id="6158" name="文本框 30"/>
          <p:cNvSpPr txBox="1"/>
          <p:nvPr/>
        </p:nvSpPr>
        <p:spPr>
          <a:xfrm>
            <a:off x="8369486" y="329551"/>
            <a:ext cx="2940228" cy="69897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942" dirty="0">
                <a:solidFill>
                  <a:srgbClr val="0D0D0D"/>
                </a:solidFill>
                <a:latin typeface="Century Gothic" panose="020B0502020202020204" pitchFamily="34" charset="0"/>
                <a:sym typeface="Calibri" panose="020F0502020204030204"/>
              </a:rPr>
              <a:t>CATEGORY</a:t>
            </a:r>
            <a:endParaRPr lang="zh-CN" altLang="en-US" sz="3942" dirty="0">
              <a:solidFill>
                <a:srgbClr val="0D0D0D"/>
              </a:solidFill>
              <a:latin typeface="Century Gothic" panose="020B0502020202020204" pitchFamily="34" charset="0"/>
              <a:sym typeface="Calibri" panose="020F0502020204030204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182934" y="208577"/>
            <a:ext cx="9949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8"/>
          <p:cNvSpPr txBox="1"/>
          <p:nvPr/>
        </p:nvSpPr>
        <p:spPr>
          <a:xfrm>
            <a:off x="414373" y="3798181"/>
            <a:ext cx="3268397" cy="37914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1839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横竖两用支架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3090412" y="3798181"/>
            <a:ext cx="3268397" cy="37914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1839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支撑杆</a:t>
            </a:r>
          </a:p>
        </p:txBody>
      </p:sp>
      <p:sp>
        <p:nvSpPr>
          <p:cNvPr id="39" name="TextBox 46"/>
          <p:cNvSpPr txBox="1"/>
          <p:nvPr/>
        </p:nvSpPr>
        <p:spPr>
          <a:xfrm>
            <a:off x="5849880" y="3800266"/>
            <a:ext cx="3266310" cy="37914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1839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调节滑轨</a:t>
            </a:r>
          </a:p>
        </p:txBody>
      </p:sp>
      <p:sp>
        <p:nvSpPr>
          <p:cNvPr id="41" name="TextBox 51"/>
          <p:cNvSpPr txBox="1"/>
          <p:nvPr/>
        </p:nvSpPr>
        <p:spPr>
          <a:xfrm>
            <a:off x="8607263" y="3798181"/>
            <a:ext cx="3268397" cy="37914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id-ID" sz="1839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固定底座</a:t>
            </a:r>
          </a:p>
        </p:txBody>
      </p:sp>
      <p:sp>
        <p:nvSpPr>
          <p:cNvPr id="43" name="椭圆 42"/>
          <p:cNvSpPr/>
          <p:nvPr/>
        </p:nvSpPr>
        <p:spPr>
          <a:xfrm>
            <a:off x="9360226" y="3929584"/>
            <a:ext cx="114718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sp>
        <p:nvSpPr>
          <p:cNvPr id="44" name="椭圆 43"/>
          <p:cNvSpPr/>
          <p:nvPr/>
        </p:nvSpPr>
        <p:spPr>
          <a:xfrm>
            <a:off x="6636215" y="3929584"/>
            <a:ext cx="114718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sp>
        <p:nvSpPr>
          <p:cNvPr id="45" name="椭圆 44"/>
          <p:cNvSpPr/>
          <p:nvPr/>
        </p:nvSpPr>
        <p:spPr>
          <a:xfrm>
            <a:off x="4006062" y="3929584"/>
            <a:ext cx="116803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sp>
        <p:nvSpPr>
          <p:cNvPr id="46" name="椭圆 45"/>
          <p:cNvSpPr/>
          <p:nvPr/>
        </p:nvSpPr>
        <p:spPr>
          <a:xfrm>
            <a:off x="923299" y="3929584"/>
            <a:ext cx="116803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5" grpId="0"/>
      <p:bldP spid="37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09968" y="162690"/>
            <a:ext cx="3268397" cy="29834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id-ID" sz="1314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横 竖 两 用 支 架</a:t>
            </a:r>
          </a:p>
        </p:txBody>
      </p:sp>
      <p:sp>
        <p:nvSpPr>
          <p:cNvPr id="4" name="椭圆 3"/>
          <p:cNvSpPr/>
          <p:nvPr/>
        </p:nvSpPr>
        <p:spPr>
          <a:xfrm>
            <a:off x="497803" y="254464"/>
            <a:ext cx="116803" cy="114718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pic>
        <p:nvPicPr>
          <p:cNvPr id="8195" name="图片 4" descr="演示一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7803" y="790506"/>
            <a:ext cx="3990072" cy="2636409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箭头连接符 5"/>
          <p:cNvCxnSpPr/>
          <p:nvPr/>
        </p:nvCxnSpPr>
        <p:spPr>
          <a:xfrm flipH="1">
            <a:off x="2746259" y="1839646"/>
            <a:ext cx="2454948" cy="536043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2746260" y="2615552"/>
            <a:ext cx="2348573" cy="33163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198" name="图片 7" descr="演示二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58357" y="777992"/>
            <a:ext cx="3998414" cy="266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" descr="演示三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356" y="3723094"/>
            <a:ext cx="4060987" cy="313490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箭头连接符 9"/>
          <p:cNvCxnSpPr/>
          <p:nvPr/>
        </p:nvCxnSpPr>
        <p:spPr>
          <a:xfrm flipH="1">
            <a:off x="3213471" y="1061656"/>
            <a:ext cx="1914734" cy="435926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2310335" y="2296430"/>
            <a:ext cx="137661" cy="1349492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02" name="文本框 11"/>
          <p:cNvSpPr txBox="1"/>
          <p:nvPr/>
        </p:nvSpPr>
        <p:spPr>
          <a:xfrm>
            <a:off x="5201208" y="777992"/>
            <a:ext cx="2021107" cy="4562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365">
                <a:latin typeface="微软雅黑" panose="020B0503020204020204" charset="-122"/>
                <a:ea typeface="微软雅黑" panose="020B0503020204020204" charset="-122"/>
              </a:rPr>
              <a:t>IPad</a:t>
            </a:r>
            <a:r>
              <a:rPr lang="zh-CN" altLang="en-US" sz="2365">
                <a:latin typeface="微软雅黑" panose="020B0503020204020204" charset="-122"/>
                <a:ea typeface="微软雅黑" panose="020B0503020204020204" charset="-122"/>
              </a:rPr>
              <a:t>壳</a:t>
            </a:r>
          </a:p>
        </p:txBody>
      </p:sp>
      <p:sp>
        <p:nvSpPr>
          <p:cNvPr id="8203" name="文本框 12"/>
          <p:cNvSpPr txBox="1"/>
          <p:nvPr/>
        </p:nvSpPr>
        <p:spPr>
          <a:xfrm>
            <a:off x="5307580" y="1583098"/>
            <a:ext cx="1117971" cy="4562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65">
                <a:latin typeface="微软雅黑" panose="020B0503020204020204" charset="-122"/>
                <a:ea typeface="微软雅黑" panose="020B0503020204020204" charset="-122"/>
              </a:rPr>
              <a:t>舌板</a:t>
            </a:r>
          </a:p>
        </p:txBody>
      </p:sp>
      <p:sp>
        <p:nvSpPr>
          <p:cNvPr id="8204" name="文本框 13"/>
          <p:cNvSpPr txBox="1"/>
          <p:nvPr/>
        </p:nvSpPr>
        <p:spPr>
          <a:xfrm>
            <a:off x="5201207" y="2375689"/>
            <a:ext cx="1424578" cy="4562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65">
                <a:latin typeface="微软雅黑" panose="020B0503020204020204" charset="-122"/>
                <a:ea typeface="微软雅黑" panose="020B0503020204020204" charset="-122"/>
              </a:rPr>
              <a:t>支撑板</a:t>
            </a:r>
          </a:p>
        </p:txBody>
      </p:sp>
      <p:sp>
        <p:nvSpPr>
          <p:cNvPr id="8205" name="文本框 14"/>
          <p:cNvSpPr txBox="1"/>
          <p:nvPr/>
        </p:nvSpPr>
        <p:spPr>
          <a:xfrm>
            <a:off x="2447995" y="3645920"/>
            <a:ext cx="1585182" cy="4562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65">
                <a:latin typeface="微软雅黑" panose="020B0503020204020204" charset="-122"/>
                <a:ea typeface="微软雅黑" panose="020B0503020204020204" charset="-122"/>
              </a:rPr>
              <a:t>旋转基座</a:t>
            </a:r>
          </a:p>
        </p:txBody>
      </p:sp>
      <p:pic>
        <p:nvPicPr>
          <p:cNvPr id="8206" name="图片 15" descr="旋转细节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03" y="4129818"/>
            <a:ext cx="3990072" cy="2517521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2746259" y="4953696"/>
            <a:ext cx="2286000" cy="711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2053785" y="4805606"/>
            <a:ext cx="2892959" cy="467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文本框 18"/>
          <p:cNvSpPr txBox="1"/>
          <p:nvPr/>
        </p:nvSpPr>
        <p:spPr>
          <a:xfrm>
            <a:off x="5094833" y="4572001"/>
            <a:ext cx="2000251" cy="4562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65">
                <a:latin typeface="微软雅黑" panose="020B0503020204020204" charset="-122"/>
                <a:ea typeface="微软雅黑" panose="020B0503020204020204" charset="-122"/>
              </a:rPr>
              <a:t>旋转连接件</a:t>
            </a:r>
          </a:p>
        </p:txBody>
      </p:sp>
    </p:spTree>
  </p:cSld>
  <p:clrMapOvr>
    <a:masterClrMapping/>
  </p:clrMapOvr>
  <p:transition spd="slow" advClick="0" advTm="2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-336503" y="177291"/>
            <a:ext cx="3268397" cy="29834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1314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支 撑 杆</a:t>
            </a:r>
          </a:p>
        </p:txBody>
      </p:sp>
      <p:sp>
        <p:nvSpPr>
          <p:cNvPr id="4" name="椭圆 3"/>
          <p:cNvSpPr/>
          <p:nvPr/>
        </p:nvSpPr>
        <p:spPr>
          <a:xfrm>
            <a:off x="497803" y="269064"/>
            <a:ext cx="116803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sp>
        <p:nvSpPr>
          <p:cNvPr id="5" name="圈箭头"/>
          <p:cNvSpPr/>
          <p:nvPr/>
        </p:nvSpPr>
        <p:spPr>
          <a:xfrm>
            <a:off x="3682769" y="4177791"/>
            <a:ext cx="433839" cy="433839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130053 h 585904"/>
              <a:gd name="connsiteX2" fmla="*/ 484425 w 585904"/>
              <a:gd name="connsiteY2" fmla="*/ 292952 h 585904"/>
              <a:gd name="connsiteX3" fmla="*/ 321527 w 585904"/>
              <a:gd name="connsiteY3" fmla="*/ 455850 h 585904"/>
              <a:gd name="connsiteX4" fmla="*/ 158628 w 585904"/>
              <a:gd name="connsiteY4" fmla="*/ 455850 h 585904"/>
              <a:gd name="connsiteX5" fmla="*/ 321527 w 585904"/>
              <a:gd name="connsiteY5" fmla="*/ 292952 h 585904"/>
              <a:gd name="connsiteX6" fmla="*/ 292951 w 585904"/>
              <a:gd name="connsiteY6" fmla="*/ 28505 h 585904"/>
              <a:gd name="connsiteX7" fmla="*/ 28504 w 585904"/>
              <a:gd name="connsiteY7" fmla="*/ 292952 h 585904"/>
              <a:gd name="connsiteX8" fmla="*/ 292951 w 585904"/>
              <a:gd name="connsiteY8" fmla="*/ 557399 h 585904"/>
              <a:gd name="connsiteX9" fmla="*/ 557398 w 585904"/>
              <a:gd name="connsiteY9" fmla="*/ 292952 h 585904"/>
              <a:gd name="connsiteX10" fmla="*/ 292951 w 585904"/>
              <a:gd name="connsiteY10" fmla="*/ 28505 h 585904"/>
              <a:gd name="connsiteX11" fmla="*/ 292952 w 585904"/>
              <a:gd name="connsiteY11" fmla="*/ 0 h 585904"/>
              <a:gd name="connsiteX12" fmla="*/ 585904 w 585904"/>
              <a:gd name="connsiteY12" fmla="*/ 292952 h 585904"/>
              <a:gd name="connsiteX13" fmla="*/ 292952 w 585904"/>
              <a:gd name="connsiteY13" fmla="*/ 585904 h 585904"/>
              <a:gd name="connsiteX14" fmla="*/ 0 w 585904"/>
              <a:gd name="connsiteY14" fmla="*/ 292952 h 585904"/>
              <a:gd name="connsiteX15" fmla="*/ 292952 w 585904"/>
              <a:gd name="connsiteY15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130053"/>
                </a:lnTo>
                <a:lnTo>
                  <a:pt x="484425" y="292952"/>
                </a:lnTo>
                <a:lnTo>
                  <a:pt x="321527" y="455850"/>
                </a:lnTo>
                <a:lnTo>
                  <a:pt x="158628" y="455850"/>
                </a:lnTo>
                <a:lnTo>
                  <a:pt x="321527" y="292952"/>
                </a:lnTo>
                <a:close/>
                <a:moveTo>
                  <a:pt x="292951" y="28505"/>
                </a:moveTo>
                <a:cubicBezTo>
                  <a:pt x="146901" y="28505"/>
                  <a:pt x="28504" y="146902"/>
                  <a:pt x="28504" y="292952"/>
                </a:cubicBezTo>
                <a:cubicBezTo>
                  <a:pt x="28504" y="439002"/>
                  <a:pt x="146901" y="557399"/>
                  <a:pt x="292951" y="557399"/>
                </a:cubicBezTo>
                <a:cubicBezTo>
                  <a:pt x="439001" y="557399"/>
                  <a:pt x="557398" y="439002"/>
                  <a:pt x="557398" y="292952"/>
                </a:cubicBezTo>
                <a:cubicBezTo>
                  <a:pt x="557398" y="146902"/>
                  <a:pt x="439001" y="28505"/>
                  <a:pt x="292951" y="28505"/>
                </a:cubicBez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rgbClr val="1A222D"/>
          </a:solidFill>
          <a:ln>
            <a:solidFill>
              <a:srgbClr val="1A2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65" noProof="1">
              <a:solidFill>
                <a:schemeClr val="tx1"/>
              </a:solidFill>
            </a:endParaRPr>
          </a:p>
        </p:txBody>
      </p:sp>
      <p:sp>
        <p:nvSpPr>
          <p:cNvPr id="6" name="圈箭头"/>
          <p:cNvSpPr/>
          <p:nvPr/>
        </p:nvSpPr>
        <p:spPr>
          <a:xfrm>
            <a:off x="7174342" y="4177791"/>
            <a:ext cx="433839" cy="433839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130053 h 585904"/>
              <a:gd name="connsiteX2" fmla="*/ 484425 w 585904"/>
              <a:gd name="connsiteY2" fmla="*/ 292952 h 585904"/>
              <a:gd name="connsiteX3" fmla="*/ 321527 w 585904"/>
              <a:gd name="connsiteY3" fmla="*/ 455850 h 585904"/>
              <a:gd name="connsiteX4" fmla="*/ 158628 w 585904"/>
              <a:gd name="connsiteY4" fmla="*/ 455850 h 585904"/>
              <a:gd name="connsiteX5" fmla="*/ 321527 w 585904"/>
              <a:gd name="connsiteY5" fmla="*/ 292952 h 585904"/>
              <a:gd name="connsiteX6" fmla="*/ 292951 w 585904"/>
              <a:gd name="connsiteY6" fmla="*/ 28505 h 585904"/>
              <a:gd name="connsiteX7" fmla="*/ 28504 w 585904"/>
              <a:gd name="connsiteY7" fmla="*/ 292952 h 585904"/>
              <a:gd name="connsiteX8" fmla="*/ 292951 w 585904"/>
              <a:gd name="connsiteY8" fmla="*/ 557399 h 585904"/>
              <a:gd name="connsiteX9" fmla="*/ 557398 w 585904"/>
              <a:gd name="connsiteY9" fmla="*/ 292952 h 585904"/>
              <a:gd name="connsiteX10" fmla="*/ 292951 w 585904"/>
              <a:gd name="connsiteY10" fmla="*/ 28505 h 585904"/>
              <a:gd name="connsiteX11" fmla="*/ 292952 w 585904"/>
              <a:gd name="connsiteY11" fmla="*/ 0 h 585904"/>
              <a:gd name="connsiteX12" fmla="*/ 585904 w 585904"/>
              <a:gd name="connsiteY12" fmla="*/ 292952 h 585904"/>
              <a:gd name="connsiteX13" fmla="*/ 292952 w 585904"/>
              <a:gd name="connsiteY13" fmla="*/ 585904 h 585904"/>
              <a:gd name="connsiteX14" fmla="*/ 0 w 585904"/>
              <a:gd name="connsiteY14" fmla="*/ 292952 h 585904"/>
              <a:gd name="connsiteX15" fmla="*/ 292952 w 585904"/>
              <a:gd name="connsiteY15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130053"/>
                </a:lnTo>
                <a:lnTo>
                  <a:pt x="484425" y="292952"/>
                </a:lnTo>
                <a:lnTo>
                  <a:pt x="321527" y="455850"/>
                </a:lnTo>
                <a:lnTo>
                  <a:pt x="158628" y="455850"/>
                </a:lnTo>
                <a:lnTo>
                  <a:pt x="321527" y="292952"/>
                </a:lnTo>
                <a:close/>
                <a:moveTo>
                  <a:pt x="292951" y="28505"/>
                </a:moveTo>
                <a:cubicBezTo>
                  <a:pt x="146901" y="28505"/>
                  <a:pt x="28504" y="146902"/>
                  <a:pt x="28504" y="292952"/>
                </a:cubicBezTo>
                <a:cubicBezTo>
                  <a:pt x="28504" y="439002"/>
                  <a:pt x="146901" y="557399"/>
                  <a:pt x="292951" y="557399"/>
                </a:cubicBezTo>
                <a:cubicBezTo>
                  <a:pt x="439001" y="557399"/>
                  <a:pt x="557398" y="439002"/>
                  <a:pt x="557398" y="292952"/>
                </a:cubicBezTo>
                <a:cubicBezTo>
                  <a:pt x="557398" y="146902"/>
                  <a:pt x="439001" y="28505"/>
                  <a:pt x="292951" y="28505"/>
                </a:cubicBez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rgbClr val="1A222D"/>
          </a:solidFill>
          <a:ln>
            <a:solidFill>
              <a:srgbClr val="1A2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65" noProof="1">
              <a:solidFill>
                <a:schemeClr val="tx1"/>
              </a:solidFill>
            </a:endParaRPr>
          </a:p>
        </p:txBody>
      </p:sp>
      <p:sp>
        <p:nvSpPr>
          <p:cNvPr id="7" name="圈箭头"/>
          <p:cNvSpPr/>
          <p:nvPr/>
        </p:nvSpPr>
        <p:spPr>
          <a:xfrm>
            <a:off x="10665915" y="4177791"/>
            <a:ext cx="433839" cy="433839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130053 h 585904"/>
              <a:gd name="connsiteX2" fmla="*/ 484425 w 585904"/>
              <a:gd name="connsiteY2" fmla="*/ 292952 h 585904"/>
              <a:gd name="connsiteX3" fmla="*/ 321527 w 585904"/>
              <a:gd name="connsiteY3" fmla="*/ 455850 h 585904"/>
              <a:gd name="connsiteX4" fmla="*/ 158628 w 585904"/>
              <a:gd name="connsiteY4" fmla="*/ 455850 h 585904"/>
              <a:gd name="connsiteX5" fmla="*/ 321527 w 585904"/>
              <a:gd name="connsiteY5" fmla="*/ 292952 h 585904"/>
              <a:gd name="connsiteX6" fmla="*/ 292951 w 585904"/>
              <a:gd name="connsiteY6" fmla="*/ 28505 h 585904"/>
              <a:gd name="connsiteX7" fmla="*/ 28504 w 585904"/>
              <a:gd name="connsiteY7" fmla="*/ 292952 h 585904"/>
              <a:gd name="connsiteX8" fmla="*/ 292951 w 585904"/>
              <a:gd name="connsiteY8" fmla="*/ 557399 h 585904"/>
              <a:gd name="connsiteX9" fmla="*/ 557398 w 585904"/>
              <a:gd name="connsiteY9" fmla="*/ 292952 h 585904"/>
              <a:gd name="connsiteX10" fmla="*/ 292951 w 585904"/>
              <a:gd name="connsiteY10" fmla="*/ 28505 h 585904"/>
              <a:gd name="connsiteX11" fmla="*/ 292952 w 585904"/>
              <a:gd name="connsiteY11" fmla="*/ 0 h 585904"/>
              <a:gd name="connsiteX12" fmla="*/ 585904 w 585904"/>
              <a:gd name="connsiteY12" fmla="*/ 292952 h 585904"/>
              <a:gd name="connsiteX13" fmla="*/ 292952 w 585904"/>
              <a:gd name="connsiteY13" fmla="*/ 585904 h 585904"/>
              <a:gd name="connsiteX14" fmla="*/ 0 w 585904"/>
              <a:gd name="connsiteY14" fmla="*/ 292952 h 585904"/>
              <a:gd name="connsiteX15" fmla="*/ 292952 w 585904"/>
              <a:gd name="connsiteY15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130053"/>
                </a:lnTo>
                <a:lnTo>
                  <a:pt x="484425" y="292952"/>
                </a:lnTo>
                <a:lnTo>
                  <a:pt x="321527" y="455850"/>
                </a:lnTo>
                <a:lnTo>
                  <a:pt x="158628" y="455850"/>
                </a:lnTo>
                <a:lnTo>
                  <a:pt x="321527" y="292952"/>
                </a:lnTo>
                <a:close/>
                <a:moveTo>
                  <a:pt x="292951" y="28505"/>
                </a:moveTo>
                <a:cubicBezTo>
                  <a:pt x="146901" y="28505"/>
                  <a:pt x="28504" y="146902"/>
                  <a:pt x="28504" y="292952"/>
                </a:cubicBezTo>
                <a:cubicBezTo>
                  <a:pt x="28504" y="439002"/>
                  <a:pt x="146901" y="557399"/>
                  <a:pt x="292951" y="557399"/>
                </a:cubicBezTo>
                <a:cubicBezTo>
                  <a:pt x="439001" y="557399"/>
                  <a:pt x="557398" y="439002"/>
                  <a:pt x="557398" y="292952"/>
                </a:cubicBezTo>
                <a:cubicBezTo>
                  <a:pt x="557398" y="146902"/>
                  <a:pt x="439001" y="28505"/>
                  <a:pt x="292951" y="28505"/>
                </a:cubicBez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rgbClr val="1A222D"/>
          </a:solidFill>
          <a:ln>
            <a:solidFill>
              <a:srgbClr val="1A2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65" noProof="1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2423" y="4845237"/>
            <a:ext cx="2580092" cy="13862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788"/>
              </a:spcBef>
            </a:pPr>
            <a:r>
              <a:rPr lang="zh-CN" altLang="zh-CN" sz="2102" dirty="0">
                <a:latin typeface="微软雅黑" panose="020B0503020204020204" charset="-122"/>
                <a:ea typeface="微软雅黑" panose="020B0503020204020204" charset="-122"/>
              </a:rPr>
              <a:t>通过过渡配合达到有一定阻尼的旋转，使得连杆可以保持一定的角度。</a:t>
            </a:r>
          </a:p>
        </p:txBody>
      </p:sp>
      <p:sp>
        <p:nvSpPr>
          <p:cNvPr id="9" name="Rectangle 24"/>
          <p:cNvSpPr/>
          <p:nvPr/>
        </p:nvSpPr>
        <p:spPr>
          <a:xfrm>
            <a:off x="1592832" y="4300851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杆间螺栓连接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3624" y="4845237"/>
            <a:ext cx="2580094" cy="13862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788"/>
              </a:spcBef>
            </a:pPr>
            <a:r>
              <a:rPr lang="zh-CN" altLang="zh-CN" sz="2102" dirty="0">
                <a:latin typeface="微软雅黑" panose="020B0503020204020204" charset="-122"/>
                <a:ea typeface="微软雅黑" panose="020B0503020204020204" charset="-122"/>
              </a:rPr>
              <a:t>开槽球孔可以提供两个自由度，以达到可调节拍摄角度的目标。</a:t>
            </a:r>
          </a:p>
        </p:txBody>
      </p:sp>
      <p:sp>
        <p:nvSpPr>
          <p:cNvPr id="11" name="Rectangle 24"/>
          <p:cNvSpPr/>
          <p:nvPr/>
        </p:nvSpPr>
        <p:spPr>
          <a:xfrm>
            <a:off x="5124034" y="4300851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头部开槽球孔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04828" y="4845237"/>
            <a:ext cx="2580092" cy="170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788"/>
              </a:spcBef>
            </a:pPr>
            <a:r>
              <a:rPr lang="zh-CN" altLang="zh-CN" sz="2102" dirty="0">
                <a:latin typeface="微软雅黑" panose="020B0503020204020204" charset="-122"/>
                <a:ea typeface="微软雅黑" panose="020B0503020204020204" charset="-122"/>
              </a:rPr>
              <a:t>工形轨道可以与旋转基座的工形槽连接，从而将横竖两用支架固定在便携式平台上。</a:t>
            </a:r>
          </a:p>
        </p:txBody>
      </p:sp>
      <p:sp>
        <p:nvSpPr>
          <p:cNvPr id="13" name="Rectangle 24"/>
          <p:cNvSpPr/>
          <p:nvPr/>
        </p:nvSpPr>
        <p:spPr>
          <a:xfrm>
            <a:off x="8655237" y="4300850"/>
            <a:ext cx="1647755" cy="26654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工形轨道底座</a:t>
            </a:r>
          </a:p>
        </p:txBody>
      </p:sp>
      <p:pic>
        <p:nvPicPr>
          <p:cNvPr id="10252" name="图片 13" descr="连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48" y="1412065"/>
            <a:ext cx="3564574" cy="249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图片 14" descr="偏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591" y="1432923"/>
            <a:ext cx="3414400" cy="24549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图片 15" descr="拆解偏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544" y="1441265"/>
            <a:ext cx="3136993" cy="2409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-175898" y="164776"/>
            <a:ext cx="3266310" cy="29834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id-ID" sz="1314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调 节 滑 轨</a:t>
            </a:r>
          </a:p>
        </p:txBody>
      </p:sp>
      <p:sp>
        <p:nvSpPr>
          <p:cNvPr id="4" name="椭圆 3"/>
          <p:cNvSpPr/>
          <p:nvPr/>
        </p:nvSpPr>
        <p:spPr>
          <a:xfrm>
            <a:off x="497803" y="237777"/>
            <a:ext cx="116803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sp>
        <p:nvSpPr>
          <p:cNvPr id="97" name="文本框 96"/>
          <p:cNvSpPr txBox="1"/>
          <p:nvPr/>
        </p:nvSpPr>
        <p:spPr>
          <a:xfrm>
            <a:off x="362229" y="4918238"/>
            <a:ext cx="2730268" cy="4158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788"/>
              </a:spcBef>
            </a:pPr>
            <a:r>
              <a:rPr lang="zh-CN" altLang="zh-CN" sz="2102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完成伸缩的主要结构</a:t>
            </a:r>
          </a:p>
        </p:txBody>
      </p:sp>
      <p:sp>
        <p:nvSpPr>
          <p:cNvPr id="98" name="Rectangle 24"/>
          <p:cNvSpPr/>
          <p:nvPr/>
        </p:nvSpPr>
        <p:spPr>
          <a:xfrm>
            <a:off x="758525" y="4532372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滑块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3186357" y="4918238"/>
            <a:ext cx="2580092" cy="739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ts val="788"/>
              </a:spcBef>
            </a:pPr>
            <a:r>
              <a:rPr lang="zh-CN" altLang="zh-CN" sz="2102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使用过渡配合，达到有阻尼的旋转。</a:t>
            </a:r>
          </a:p>
        </p:txBody>
      </p:sp>
      <p:sp>
        <p:nvSpPr>
          <p:cNvPr id="100" name="Rectangle 24"/>
          <p:cNvSpPr/>
          <p:nvPr/>
        </p:nvSpPr>
        <p:spPr>
          <a:xfrm>
            <a:off x="3651483" y="4532372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连接连杆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237832" y="4918238"/>
            <a:ext cx="2580094" cy="10627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788"/>
              </a:spcBef>
            </a:pPr>
            <a:r>
              <a:rPr lang="zh-CN" altLang="zh-CN" sz="2102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内外通孔可以插入插销，实现滑块位置的固定。</a:t>
            </a:r>
          </a:p>
        </p:txBody>
      </p:sp>
      <p:sp>
        <p:nvSpPr>
          <p:cNvPr id="102" name="Rectangle 24"/>
          <p:cNvSpPr/>
          <p:nvPr/>
        </p:nvSpPr>
        <p:spPr>
          <a:xfrm>
            <a:off x="6705045" y="4532372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插销限位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139135" y="4918238"/>
            <a:ext cx="2580092" cy="4158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ts val="788"/>
              </a:spcBef>
            </a:pPr>
            <a:r>
              <a:rPr lang="zh-CN" altLang="zh-CN" sz="2102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滑块可上下滑动</a:t>
            </a:r>
          </a:p>
        </p:txBody>
      </p:sp>
      <p:sp>
        <p:nvSpPr>
          <p:cNvPr id="104" name="Rectangle 24"/>
          <p:cNvSpPr/>
          <p:nvPr/>
        </p:nvSpPr>
        <p:spPr>
          <a:xfrm>
            <a:off x="9635547" y="4532372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工形轨道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pic>
        <p:nvPicPr>
          <p:cNvPr id="12299" name="图片 4" descr="底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490" y="1528867"/>
            <a:ext cx="2598865" cy="2619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图片 6" descr="滑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29" y="2306859"/>
            <a:ext cx="2442432" cy="18417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图片 8" descr="底部连接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497" y="1868847"/>
            <a:ext cx="2767813" cy="22797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底视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041" y="1768730"/>
            <a:ext cx="2654764" cy="2380277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583467" y="1823840"/>
            <a:ext cx="3267766" cy="66229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3679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产品机会</a:t>
            </a:r>
            <a:endParaRPr lang="id-ID" sz="3679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67730" y="2154961"/>
            <a:ext cx="115737" cy="115737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51143" b="19009"/>
          <a:stretch>
            <a:fillRect/>
          </a:stretch>
        </p:blipFill>
        <p:spPr>
          <a:xfrm>
            <a:off x="88993" y="3946072"/>
            <a:ext cx="12014016" cy="2936106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10579812" y="212907"/>
            <a:ext cx="1523197" cy="73070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153" b="1" dirty="0">
                <a:solidFill>
                  <a:schemeClr val="tx1"/>
                </a:solidFill>
                <a:latin typeface="Impact" pitchFamily="34" charset="0"/>
              </a:rPr>
              <a:t>01</a:t>
            </a:r>
            <a:endParaRPr lang="zh-CN" altLang="en-US" sz="3153" b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7803" y="237777"/>
            <a:ext cx="116803" cy="116803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365" noProof="1"/>
          </a:p>
        </p:txBody>
      </p:sp>
      <p:sp>
        <p:nvSpPr>
          <p:cNvPr id="4" name="矩形 3"/>
          <p:cNvSpPr/>
          <p:nvPr/>
        </p:nvSpPr>
        <p:spPr>
          <a:xfrm>
            <a:off x="880141" y="148090"/>
            <a:ext cx="1366977" cy="294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1132">
              <a:defRPr/>
            </a:pPr>
            <a:r>
              <a:rPr lang="zh-CN" altLang="id-ID" sz="1314" b="1" kern="0" spc="401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固 定 底 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9004" y="4907810"/>
            <a:ext cx="2580092" cy="10627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788"/>
              </a:spcBef>
            </a:pPr>
            <a:r>
              <a:rPr lang="zh-CN" altLang="zh-CN" sz="2102" dirty="0">
                <a:latin typeface="微软雅黑" panose="020B0503020204020204" charset="-122"/>
                <a:ea typeface="微软雅黑" panose="020B0503020204020204" charset="-122"/>
              </a:rPr>
              <a:t>可以放入书包的侧兜里，并用夹子固定。</a:t>
            </a:r>
          </a:p>
        </p:txBody>
      </p:sp>
      <p:sp>
        <p:nvSpPr>
          <p:cNvPr id="13" name="Rectangle 24"/>
          <p:cNvSpPr/>
          <p:nvPr/>
        </p:nvSpPr>
        <p:spPr>
          <a:xfrm>
            <a:off x="1635381" y="4511514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圆柱形底座</a:t>
            </a:r>
            <a:r>
              <a:rPr lang="en-US" altLang="zh-CN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夹子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77461" y="4907810"/>
            <a:ext cx="2580094" cy="10627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788"/>
              </a:spcBef>
            </a:pPr>
            <a:r>
              <a:rPr lang="zh-CN" altLang="zh-CN" sz="2102" dirty="0">
                <a:latin typeface="微软雅黑" panose="020B0503020204020204" charset="-122"/>
                <a:ea typeface="微软雅黑" panose="020B0503020204020204" charset="-122"/>
              </a:rPr>
              <a:t>将连杆折叠后可以放入底座桶中，减少体积。</a:t>
            </a:r>
          </a:p>
        </p:txBody>
      </p:sp>
      <p:sp>
        <p:nvSpPr>
          <p:cNvPr id="17" name="Rectangle 24"/>
          <p:cNvSpPr/>
          <p:nvPr/>
        </p:nvSpPr>
        <p:spPr>
          <a:xfrm>
            <a:off x="9243840" y="4511514"/>
            <a:ext cx="1647755" cy="2707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可折叠连杆</a:t>
            </a:r>
            <a:endParaRPr lang="zh-CN" altLang="en-US" sz="1577" b="1" dirty="0">
              <a:solidFill>
                <a:srgbClr val="3B3838"/>
              </a:solidFill>
              <a:latin typeface="Calibri" panose="020F0502020204030204"/>
            </a:endParaRPr>
          </a:p>
        </p:txBody>
      </p:sp>
      <p:pic>
        <p:nvPicPr>
          <p:cNvPr id="14344" name="图片 9" descr="折叠收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178" y="691640"/>
            <a:ext cx="1067078" cy="3617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底座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62" y="690806"/>
            <a:ext cx="2851660" cy="3618388"/>
          </a:xfrm>
          <a:prstGeom prst="rect">
            <a:avLst/>
          </a:prstGeom>
        </p:spPr>
      </p:pic>
      <p:pic>
        <p:nvPicPr>
          <p:cNvPr id="5" name="图片 4" descr="棺材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471" y="690806"/>
            <a:ext cx="2981812" cy="36167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09233" y="4476889"/>
            <a:ext cx="110545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77" b="1">
                <a:latin typeface="微软雅黑" panose="020B0503020204020204" charset="-122"/>
                <a:ea typeface="微软雅黑" panose="020B0503020204020204" charset="-122"/>
              </a:rPr>
              <a:t>底部盖板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49062" y="4905723"/>
            <a:ext cx="2905055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2">
                <a:latin typeface="微软雅黑" panose="020B0503020204020204" charset="-122"/>
                <a:ea typeface="微软雅黑" panose="020B0503020204020204" charset="-122"/>
              </a:rPr>
              <a:t>底部开口，用于组装将滑块和支架。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76686" y="50059"/>
            <a:ext cx="11838629" cy="675788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31"/>
          </a:p>
        </p:txBody>
      </p:sp>
      <p:sp>
        <p:nvSpPr>
          <p:cNvPr id="13" name="文本框 12"/>
          <p:cNvSpPr txBox="1"/>
          <p:nvPr/>
        </p:nvSpPr>
        <p:spPr>
          <a:xfrm>
            <a:off x="1988457" y="1459500"/>
            <a:ext cx="6802509" cy="899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183920">
              <a:lnSpc>
                <a:spcPct val="150000"/>
              </a:lnSpc>
              <a:defRPr/>
            </a:pPr>
            <a:r>
              <a:rPr lang="zh-CN" altLang="en-US" sz="4143" b="1" spc="777" dirty="0">
                <a:solidFill>
                  <a:schemeClr val="tx1">
                    <a:lumMod val="95000"/>
                    <a:lumOff val="5000"/>
                  </a:schemeClr>
                </a:solidFill>
                <a:latin typeface="幼圆" pitchFamily="49" charset="-122"/>
                <a:ea typeface="幼圆" pitchFamily="49" charset="-122"/>
              </a:rPr>
              <a:t>感谢观看！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963580" y="3119339"/>
            <a:ext cx="2817286" cy="757737"/>
            <a:chOff x="8916988" y="4483100"/>
            <a:chExt cx="2400300" cy="482600"/>
          </a:xfrm>
          <a:solidFill>
            <a:srgbClr val="202938"/>
          </a:solidFill>
        </p:grpSpPr>
        <p:sp>
          <p:nvSpPr>
            <p:cNvPr id="18" name="圆角矩形 57"/>
            <p:cNvSpPr/>
            <p:nvPr/>
          </p:nvSpPr>
          <p:spPr>
            <a:xfrm>
              <a:off x="8916988" y="4483100"/>
              <a:ext cx="2400300" cy="482600"/>
            </a:xfrm>
            <a:prstGeom prst="roundRect">
              <a:avLst>
                <a:gd name="adj" fmla="val 50000"/>
              </a:avLst>
            </a:prstGeom>
            <a:solidFill>
              <a:srgbClr val="202938"/>
            </a:solidFill>
            <a:ln>
              <a:solidFill>
                <a:srgbClr val="202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183920">
                <a:defRPr/>
              </a:pPr>
              <a:endParaRPr lang="zh-CN" altLang="en-US" sz="155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063051" y="4571031"/>
              <a:ext cx="2108171" cy="312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183920">
                <a:defRPr/>
              </a:pPr>
              <a:r>
                <a:rPr lang="en-US" altLang="zh-CN" sz="2590" dirty="0">
                  <a:solidFill>
                    <a:schemeClr val="bg1"/>
                  </a:solidFill>
                  <a:latin typeface="微软雅黑" charset="-122"/>
                  <a:ea typeface="微软雅黑" charset="-122"/>
                </a:rPr>
                <a:t>EDGC 404</a:t>
              </a:r>
              <a:endParaRPr lang="zh-CN" altLang="en-US" sz="2590" dirty="0">
                <a:solidFill>
                  <a:schemeClr val="bg1"/>
                </a:solidFill>
                <a:latin typeface="微软雅黑" charset="-122"/>
                <a:ea typeface="微软雅黑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51143" b="19009"/>
          <a:stretch>
            <a:fillRect/>
          </a:stretch>
        </p:blipFill>
        <p:spPr>
          <a:xfrm>
            <a:off x="176687" y="3938523"/>
            <a:ext cx="11838629" cy="2893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769035" y="159378"/>
            <a:ext cx="3202795" cy="37311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r>
              <a:rPr lang="en-US" altLang="zh-CN" dirty="0"/>
              <a:t>Product Opportunity</a:t>
            </a:r>
            <a:endParaRPr lang="en-US" altLang="zh-CN" sz="1314" spc="788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8543" y="238800"/>
            <a:ext cx="142303" cy="189481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sp>
        <p:nvSpPr>
          <p:cNvPr id="4" name="矩形 3"/>
          <p:cNvSpPr/>
          <p:nvPr/>
        </p:nvSpPr>
        <p:spPr>
          <a:xfrm>
            <a:off x="1032044" y="198860"/>
            <a:ext cx="1307763" cy="29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1132">
              <a:defRPr/>
            </a:pPr>
            <a:r>
              <a:rPr lang="zh-CN" altLang="en-US" sz="1314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产品机会</a:t>
            </a:r>
            <a:endParaRPr lang="id-ID" altLang="zh-CN" sz="1314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864E62B-7F78-45B1-9CB0-E718E3D4A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08" y="1318024"/>
            <a:ext cx="2963179" cy="222238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8C56A4B-4765-46C3-B6E4-7C49C3E1B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35" y="1318024"/>
            <a:ext cx="3338651" cy="222354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69E1F22-2D9F-4784-8E23-E45AF5345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" y="1318024"/>
            <a:ext cx="3338651" cy="222238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909ED72-EAD4-4B11-85A8-17F722531030}"/>
              </a:ext>
            </a:extLst>
          </p:cNvPr>
          <p:cNvSpPr txBox="1"/>
          <p:nvPr/>
        </p:nvSpPr>
        <p:spPr>
          <a:xfrm>
            <a:off x="738443" y="4365005"/>
            <a:ext cx="104667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4400" dirty="0"/>
              <a:t>移动设备普及</a:t>
            </a:r>
            <a:endParaRPr lang="en-US" altLang="zh-CN" sz="4400" dirty="0"/>
          </a:p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4400" dirty="0"/>
              <a:t>使用场景多样</a:t>
            </a:r>
            <a:endParaRPr lang="en-US" altLang="zh-CN" sz="4400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10CF933-03CD-4590-A6F1-01EFB9BD8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8" y="1366962"/>
            <a:ext cx="3100624" cy="36189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0317583-9B3A-45E7-96F7-83AF8FA8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50" y="1366962"/>
            <a:ext cx="3822385" cy="361896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0B388CD-9BFE-49FF-8ADE-7671561D9FDA}"/>
              </a:ext>
            </a:extLst>
          </p:cNvPr>
          <p:cNvSpPr txBox="1"/>
          <p:nvPr/>
        </p:nvSpPr>
        <p:spPr>
          <a:xfrm>
            <a:off x="4207551" y="1976115"/>
            <a:ext cx="43056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zh-CN" altLang="en-US" sz="4400" dirty="0"/>
              <a:t>学习场景</a:t>
            </a:r>
            <a:endParaRPr lang="en-US" altLang="zh-CN" sz="44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altLang="zh-CN" sz="20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zh-CN" altLang="en-US" sz="4400" dirty="0"/>
              <a:t>生产力工具</a:t>
            </a:r>
            <a:endParaRPr lang="en-US" altLang="zh-CN" sz="44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altLang="zh-CN" sz="24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zh-CN" altLang="en-US" sz="4400" dirty="0"/>
              <a:t>不同需求</a:t>
            </a:r>
            <a:endParaRPr lang="en-US" altLang="zh-CN" sz="4400" dirty="0"/>
          </a:p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CFE769-8BA3-47F2-9405-E56141303F4F}"/>
              </a:ext>
            </a:extLst>
          </p:cNvPr>
          <p:cNvSpPr txBox="1"/>
          <p:nvPr/>
        </p:nvSpPr>
        <p:spPr>
          <a:xfrm>
            <a:off x="8763509" y="5631493"/>
            <a:ext cx="157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竖着怎么用？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0940378-524A-4D96-A63F-244A5E45DB5B}"/>
              </a:ext>
            </a:extLst>
          </p:cNvPr>
          <p:cNvSpPr txBox="1"/>
          <p:nvPr/>
        </p:nvSpPr>
        <p:spPr>
          <a:xfrm>
            <a:off x="1685925" y="5635733"/>
            <a:ext cx="202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良好坐姿怎么办？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D445B0FB-8800-4DD6-9837-3BD76BCFF5C6}"/>
              </a:ext>
            </a:extLst>
          </p:cNvPr>
          <p:cNvSpPr txBox="1"/>
          <p:nvPr/>
        </p:nvSpPr>
        <p:spPr>
          <a:xfrm>
            <a:off x="2769035" y="159378"/>
            <a:ext cx="3202795" cy="37311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r>
              <a:rPr lang="en-US" altLang="zh-CN" dirty="0"/>
              <a:t>Product Opportunity</a:t>
            </a:r>
            <a:endParaRPr lang="en-US" altLang="zh-CN" sz="1314" spc="788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545F2C7-316A-477D-92BA-3F30CEAD9311}"/>
              </a:ext>
            </a:extLst>
          </p:cNvPr>
          <p:cNvSpPr/>
          <p:nvPr/>
        </p:nvSpPr>
        <p:spPr>
          <a:xfrm>
            <a:off x="498543" y="238800"/>
            <a:ext cx="142303" cy="189481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9DEF72-DC54-467C-9A2C-7DB4BD8C03FA}"/>
              </a:ext>
            </a:extLst>
          </p:cNvPr>
          <p:cNvSpPr/>
          <p:nvPr/>
        </p:nvSpPr>
        <p:spPr>
          <a:xfrm>
            <a:off x="1032044" y="198860"/>
            <a:ext cx="1307763" cy="29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1132">
              <a:defRPr/>
            </a:pPr>
            <a:r>
              <a:rPr lang="zh-CN" altLang="en-US" sz="1314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产品机会</a:t>
            </a:r>
            <a:endParaRPr lang="id-ID" altLang="zh-CN" sz="1314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064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3B8EF4-EDF3-42C2-AF51-F85EED60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02" y="1144601"/>
            <a:ext cx="3364402" cy="5101457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B7A5CF07-239D-452E-A115-A258AD6DFA8D}"/>
              </a:ext>
            </a:extLst>
          </p:cNvPr>
          <p:cNvSpPr txBox="1"/>
          <p:nvPr/>
        </p:nvSpPr>
        <p:spPr>
          <a:xfrm>
            <a:off x="2769035" y="159378"/>
            <a:ext cx="3202795" cy="37311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r>
              <a:rPr lang="en-US" altLang="zh-CN" dirty="0"/>
              <a:t>Product Opportunity</a:t>
            </a:r>
            <a:endParaRPr lang="en-US" altLang="zh-CN" sz="1314" spc="788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B3A64C6-CCC2-40D6-A501-EA1AFC42F7B2}"/>
              </a:ext>
            </a:extLst>
          </p:cNvPr>
          <p:cNvSpPr/>
          <p:nvPr/>
        </p:nvSpPr>
        <p:spPr>
          <a:xfrm>
            <a:off x="498543" y="238800"/>
            <a:ext cx="142303" cy="189481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F7AF15-3231-478B-9ED2-E74A6F9D33FF}"/>
              </a:ext>
            </a:extLst>
          </p:cNvPr>
          <p:cNvSpPr/>
          <p:nvPr/>
        </p:nvSpPr>
        <p:spPr>
          <a:xfrm>
            <a:off x="1032044" y="198860"/>
            <a:ext cx="1307763" cy="29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1132">
              <a:defRPr/>
            </a:pPr>
            <a:r>
              <a:rPr lang="zh-CN" altLang="en-US" sz="1314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产品机会</a:t>
            </a:r>
            <a:endParaRPr lang="id-ID" altLang="zh-CN" sz="1314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C96A6A-C9D4-4C04-B7DB-D2DFC8A3CCD3}"/>
              </a:ext>
            </a:extLst>
          </p:cNvPr>
          <p:cNvSpPr txBox="1"/>
          <p:nvPr/>
        </p:nvSpPr>
        <p:spPr>
          <a:xfrm>
            <a:off x="6992763" y="4034408"/>
            <a:ext cx="3879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等线" panose="02010600030101010101" pitchFamily="2" charset="-122"/>
              <a:buChar char="ｘ"/>
            </a:pPr>
            <a:r>
              <a:rPr lang="zh-CN" altLang="en-US" sz="3600" dirty="0"/>
              <a:t>双手被占用</a:t>
            </a:r>
            <a:endParaRPr lang="en-US" altLang="zh-CN" sz="3600" dirty="0"/>
          </a:p>
          <a:p>
            <a:pPr marL="285750" indent="-285750" algn="just">
              <a:buFont typeface="等线" panose="02010600030101010101" pitchFamily="2" charset="-122"/>
              <a:buChar char="ｘ"/>
            </a:pPr>
            <a:r>
              <a:rPr lang="zh-CN" altLang="en-US" sz="3600" dirty="0"/>
              <a:t>行动不便</a:t>
            </a:r>
            <a:endParaRPr lang="en-US" altLang="zh-CN" sz="3600" dirty="0"/>
          </a:p>
          <a:p>
            <a:pPr marL="285750" indent="-285750" algn="just">
              <a:buFont typeface="等线" panose="02010600030101010101" pitchFamily="2" charset="-122"/>
              <a:buChar char="ｘ"/>
            </a:pPr>
            <a:r>
              <a:rPr lang="zh-CN" altLang="en-US" sz="3600" dirty="0"/>
              <a:t>疲劳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5702B3-F529-4069-B3DE-E0A8A23ED320}"/>
              </a:ext>
            </a:extLst>
          </p:cNvPr>
          <p:cNvSpPr txBox="1"/>
          <p:nvPr/>
        </p:nvSpPr>
        <p:spPr>
          <a:xfrm>
            <a:off x="6992763" y="1569785"/>
            <a:ext cx="5187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zh-CN" altLang="en-US" sz="3600" dirty="0"/>
              <a:t>生活</a:t>
            </a:r>
            <a:r>
              <a:rPr lang="en-US" altLang="zh-CN" sz="3600" dirty="0"/>
              <a:t>&amp;</a:t>
            </a:r>
            <a:r>
              <a:rPr lang="zh-CN" altLang="en-US" sz="3600" dirty="0"/>
              <a:t>工作场景</a:t>
            </a:r>
            <a:endParaRPr lang="en-US" altLang="zh-CN" sz="36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zh-CN" altLang="en-US" sz="3600" dirty="0"/>
              <a:t>直播，拍照</a:t>
            </a:r>
            <a:endParaRPr lang="en-US" altLang="zh-CN" sz="36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zh-CN" altLang="en-US" sz="3600" dirty="0"/>
              <a:t>需求广泛</a:t>
            </a:r>
            <a:endParaRPr lang="en-US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336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05518" y="2143678"/>
            <a:ext cx="4780964" cy="2902303"/>
            <a:chOff x="3748088" y="2608263"/>
            <a:chExt cx="4719637" cy="3149600"/>
          </a:xfrm>
        </p:grpSpPr>
        <p:sp>
          <p:nvSpPr>
            <p:cNvPr id="6" name="六边形 1"/>
            <p:cNvSpPr>
              <a:spLocks noChangeArrowheads="1"/>
            </p:cNvSpPr>
            <p:nvPr/>
          </p:nvSpPr>
          <p:spPr bwMode="auto">
            <a:xfrm rot="10800000">
              <a:off x="5213350" y="2608263"/>
              <a:ext cx="1795463" cy="154781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774" dirty="0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六边形 21"/>
            <p:cNvSpPr>
              <a:spLocks noChangeArrowheads="1"/>
            </p:cNvSpPr>
            <p:nvPr/>
          </p:nvSpPr>
          <p:spPr bwMode="auto">
            <a:xfrm rot="10800000">
              <a:off x="6672263" y="3395663"/>
              <a:ext cx="1795462" cy="154781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1A2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774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六边形 25"/>
            <p:cNvSpPr>
              <a:spLocks noChangeArrowheads="1"/>
            </p:cNvSpPr>
            <p:nvPr/>
          </p:nvSpPr>
          <p:spPr bwMode="auto">
            <a:xfrm rot="10800000">
              <a:off x="5207000" y="4210050"/>
              <a:ext cx="1795463" cy="1547813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774" dirty="0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六边形 27"/>
            <p:cNvSpPr>
              <a:spLocks noChangeArrowheads="1"/>
            </p:cNvSpPr>
            <p:nvPr/>
          </p:nvSpPr>
          <p:spPr bwMode="auto">
            <a:xfrm rot="10800000">
              <a:off x="3748088" y="3395663"/>
              <a:ext cx="1795462" cy="154781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1A2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774" dirty="0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0" name="组合 28"/>
            <p:cNvGrpSpPr/>
            <p:nvPr/>
          </p:nvGrpSpPr>
          <p:grpSpPr bwMode="auto">
            <a:xfrm>
              <a:off x="7358062" y="3838575"/>
              <a:ext cx="503238" cy="568325"/>
              <a:chOff x="-1" y="0"/>
              <a:chExt cx="406394" cy="459645"/>
            </a:xfrm>
          </p:grpSpPr>
          <p:sp>
            <p:nvSpPr>
              <p:cNvPr id="26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090 w 159"/>
                  <a:gd name="T1" fmla="*/ 901080026 h 207"/>
                  <a:gd name="T2" fmla="*/ 434396535 w 159"/>
                  <a:gd name="T3" fmla="*/ 384784579 h 207"/>
                  <a:gd name="T4" fmla="*/ 449037323 w 159"/>
                  <a:gd name="T5" fmla="*/ 116896378 h 207"/>
                  <a:gd name="T6" fmla="*/ 204995402 w 159"/>
                  <a:gd name="T7" fmla="*/ 19483100 h 207"/>
                  <a:gd name="T8" fmla="*/ 341658289 w 159"/>
                  <a:gd name="T9" fmla="*/ 233792756 h 207"/>
                  <a:gd name="T10" fmla="*/ 180591879 w 159"/>
                  <a:gd name="T11" fmla="*/ 336079056 h 207"/>
                  <a:gd name="T12" fmla="*/ 48809271 w 159"/>
                  <a:gd name="T13" fmla="*/ 131508697 h 207"/>
                  <a:gd name="T14" fmla="*/ 48809271 w 159"/>
                  <a:gd name="T15" fmla="*/ 375043033 h 207"/>
                  <a:gd name="T16" fmla="*/ 302611770 w 159"/>
                  <a:gd name="T17" fmla="*/ 467587718 h 207"/>
                  <a:gd name="T18" fmla="*/ 634509534 w 159"/>
                  <a:gd name="T19" fmla="*/ 983880959 h 207"/>
                  <a:gd name="T20" fmla="*/ 697961785 w 159"/>
                  <a:gd name="T21" fmla="*/ 998493278 h 207"/>
                  <a:gd name="T22" fmla="*/ 751651302 w 159"/>
                  <a:gd name="T23" fmla="*/ 959527095 h 207"/>
                  <a:gd name="T24" fmla="*/ 766292090 w 159"/>
                  <a:gd name="T25" fmla="*/ 901080026 h 207"/>
                  <a:gd name="T26" fmla="*/ 702842048 w 159"/>
                  <a:gd name="T27" fmla="*/ 940044003 h 207"/>
                  <a:gd name="T28" fmla="*/ 654032794 w 159"/>
                  <a:gd name="T29" fmla="*/ 930304664 h 207"/>
                  <a:gd name="T30" fmla="*/ 668675791 w 159"/>
                  <a:gd name="T31" fmla="*/ 886467708 h 207"/>
                  <a:gd name="T32" fmla="*/ 712604782 w 159"/>
                  <a:gd name="T33" fmla="*/ 896209253 h 207"/>
                  <a:gd name="T34" fmla="*/ 702842048 w 159"/>
                  <a:gd name="T35" fmla="*/ 940044003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7" name="Freeform 149"/>
              <p:cNvSpPr>
                <a:spLocks noEditPoints="1" noChangeArrowheads="1"/>
              </p:cNvSpPr>
              <p:nvPr/>
            </p:nvSpPr>
            <p:spPr bwMode="auto">
              <a:xfrm>
                <a:off x="-1" y="231691"/>
                <a:ext cx="231691" cy="227954"/>
              </a:xfrm>
              <a:custGeom>
                <a:avLst/>
                <a:gdLst>
                  <a:gd name="T0" fmla="*/ 443079258 w 105"/>
                  <a:gd name="T1" fmla="*/ 127348823 h 103"/>
                  <a:gd name="T2" fmla="*/ 472292175 w 105"/>
                  <a:gd name="T3" fmla="*/ 97960471 h 103"/>
                  <a:gd name="T4" fmla="*/ 408996418 w 105"/>
                  <a:gd name="T5" fmla="*/ 34286051 h 103"/>
                  <a:gd name="T6" fmla="*/ 379781295 w 105"/>
                  <a:gd name="T7" fmla="*/ 63674411 h 103"/>
                  <a:gd name="T8" fmla="*/ 301877977 w 105"/>
                  <a:gd name="T9" fmla="*/ 34286051 h 103"/>
                  <a:gd name="T10" fmla="*/ 301877977 w 105"/>
                  <a:gd name="T11" fmla="*/ 0 h 103"/>
                  <a:gd name="T12" fmla="*/ 209367029 w 105"/>
                  <a:gd name="T13" fmla="*/ 0 h 103"/>
                  <a:gd name="T14" fmla="*/ 209367029 w 105"/>
                  <a:gd name="T15" fmla="*/ 34286051 h 103"/>
                  <a:gd name="T16" fmla="*/ 136331392 w 105"/>
                  <a:gd name="T17" fmla="*/ 63674411 h 103"/>
                  <a:gd name="T18" fmla="*/ 107118476 w 105"/>
                  <a:gd name="T19" fmla="*/ 34286051 h 103"/>
                  <a:gd name="T20" fmla="*/ 38952779 w 105"/>
                  <a:gd name="T21" fmla="*/ 97960471 h 103"/>
                  <a:gd name="T22" fmla="*/ 73035636 w 105"/>
                  <a:gd name="T23" fmla="*/ 132246513 h 103"/>
                  <a:gd name="T24" fmla="*/ 38952779 w 105"/>
                  <a:gd name="T25" fmla="*/ 205716321 h 103"/>
                  <a:gd name="T26" fmla="*/ 0 w 105"/>
                  <a:gd name="T27" fmla="*/ 205716321 h 103"/>
                  <a:gd name="T28" fmla="*/ 0 w 105"/>
                  <a:gd name="T29" fmla="*/ 298779136 h 103"/>
                  <a:gd name="T30" fmla="*/ 43820496 w 105"/>
                  <a:gd name="T31" fmla="*/ 298779136 h 103"/>
                  <a:gd name="T32" fmla="*/ 73035636 w 105"/>
                  <a:gd name="T33" fmla="*/ 372248910 h 103"/>
                  <a:gd name="T34" fmla="*/ 43820496 w 105"/>
                  <a:gd name="T35" fmla="*/ 401637262 h 103"/>
                  <a:gd name="T36" fmla="*/ 107118476 w 105"/>
                  <a:gd name="T37" fmla="*/ 465311656 h 103"/>
                  <a:gd name="T38" fmla="*/ 136331392 w 105"/>
                  <a:gd name="T39" fmla="*/ 435923304 h 103"/>
                  <a:gd name="T40" fmla="*/ 209367029 w 105"/>
                  <a:gd name="T41" fmla="*/ 465311656 h 103"/>
                  <a:gd name="T42" fmla="*/ 209367029 w 105"/>
                  <a:gd name="T43" fmla="*/ 504495388 h 103"/>
                  <a:gd name="T44" fmla="*/ 301877977 w 105"/>
                  <a:gd name="T45" fmla="*/ 504495388 h 103"/>
                  <a:gd name="T46" fmla="*/ 301877977 w 105"/>
                  <a:gd name="T47" fmla="*/ 465311656 h 103"/>
                  <a:gd name="T48" fmla="*/ 374913579 w 105"/>
                  <a:gd name="T49" fmla="*/ 435923304 h 103"/>
                  <a:gd name="T50" fmla="*/ 404126496 w 105"/>
                  <a:gd name="T51" fmla="*/ 465311656 h 103"/>
                  <a:gd name="T52" fmla="*/ 467424458 w 105"/>
                  <a:gd name="T53" fmla="*/ 401637262 h 103"/>
                  <a:gd name="T54" fmla="*/ 443079258 w 105"/>
                  <a:gd name="T55" fmla="*/ 372248910 h 103"/>
                  <a:gd name="T56" fmla="*/ 472292175 w 105"/>
                  <a:gd name="T57" fmla="*/ 298779136 h 103"/>
                  <a:gd name="T58" fmla="*/ 511244937 w 105"/>
                  <a:gd name="T59" fmla="*/ 298779136 h 103"/>
                  <a:gd name="T60" fmla="*/ 511244937 w 105"/>
                  <a:gd name="T61" fmla="*/ 205716321 h 103"/>
                  <a:gd name="T62" fmla="*/ 472292175 w 105"/>
                  <a:gd name="T63" fmla="*/ 205716321 h 103"/>
                  <a:gd name="T64" fmla="*/ 443079258 w 105"/>
                  <a:gd name="T65" fmla="*/ 127348823 h 103"/>
                  <a:gd name="T66" fmla="*/ 258057430 w 105"/>
                  <a:gd name="T67" fmla="*/ 406534952 h 103"/>
                  <a:gd name="T68" fmla="*/ 102248553 w 105"/>
                  <a:gd name="T69" fmla="*/ 249797743 h 103"/>
                  <a:gd name="T70" fmla="*/ 258057430 w 105"/>
                  <a:gd name="T71" fmla="*/ 93062781 h 103"/>
                  <a:gd name="T72" fmla="*/ 413864134 w 105"/>
                  <a:gd name="T73" fmla="*/ 249797743 h 103"/>
                  <a:gd name="T74" fmla="*/ 258057430 w 105"/>
                  <a:gd name="T75" fmla="*/ 406534952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8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774">
                  <a:solidFill>
                    <a:srgbClr val="000000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33"/>
            <p:cNvGrpSpPr/>
            <p:nvPr/>
          </p:nvGrpSpPr>
          <p:grpSpPr bwMode="auto">
            <a:xfrm>
              <a:off x="5897563" y="4706938"/>
              <a:ext cx="471487" cy="527050"/>
              <a:chOff x="0" y="0"/>
              <a:chExt cx="402656" cy="450303"/>
            </a:xfrm>
          </p:grpSpPr>
          <p:sp>
            <p:nvSpPr>
              <p:cNvPr id="21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3 w 26"/>
                  <a:gd name="T1" fmla="*/ 0 h 26"/>
                  <a:gd name="T2" fmla="*/ 0 w 26"/>
                  <a:gd name="T3" fmla="*/ 64521765 h 26"/>
                  <a:gd name="T4" fmla="*/ 62454463 w 26"/>
                  <a:gd name="T5" fmla="*/ 129041302 h 26"/>
                  <a:gd name="T6" fmla="*/ 124908926 w 26"/>
                  <a:gd name="T7" fmla="*/ 64521765 h 26"/>
                  <a:gd name="T8" fmla="*/ 62454463 w 26"/>
                  <a:gd name="T9" fmla="*/ 0 h 26"/>
                  <a:gd name="T10" fmla="*/ 62454463 w 26"/>
                  <a:gd name="T11" fmla="*/ 114152867 h 26"/>
                  <a:gd name="T12" fmla="*/ 14413580 w 26"/>
                  <a:gd name="T13" fmla="*/ 64521765 h 26"/>
                  <a:gd name="T14" fmla="*/ 62454463 w 26"/>
                  <a:gd name="T15" fmla="*/ 14888439 h 26"/>
                  <a:gd name="T16" fmla="*/ 110495350 w 26"/>
                  <a:gd name="T17" fmla="*/ 64521765 h 26"/>
                  <a:gd name="T18" fmla="*/ 62454463 w 26"/>
                  <a:gd name="T19" fmla="*/ 11415286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2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5 w 22"/>
                  <a:gd name="T1" fmla="*/ 0 h 22"/>
                  <a:gd name="T2" fmla="*/ 0 w 22"/>
                  <a:gd name="T3" fmla="*/ 53636735 h 22"/>
                  <a:gd name="T4" fmla="*/ 53636735 w 22"/>
                  <a:gd name="T5" fmla="*/ 107273470 h 22"/>
                  <a:gd name="T6" fmla="*/ 107273470 w 22"/>
                  <a:gd name="T7" fmla="*/ 53636735 h 22"/>
                  <a:gd name="T8" fmla="*/ 53636735 w 22"/>
                  <a:gd name="T9" fmla="*/ 0 h 22"/>
                  <a:gd name="T10" fmla="*/ 53636735 w 22"/>
                  <a:gd name="T11" fmla="*/ 82892943 h 22"/>
                  <a:gd name="T12" fmla="*/ 24380536 w 22"/>
                  <a:gd name="T13" fmla="*/ 53636735 h 22"/>
                  <a:gd name="T14" fmla="*/ 53636735 w 22"/>
                  <a:gd name="T15" fmla="*/ 24380536 h 22"/>
                  <a:gd name="T16" fmla="*/ 82892943 w 22"/>
                  <a:gd name="T17" fmla="*/ 53636735 h 22"/>
                  <a:gd name="T18" fmla="*/ 53636735 w 22"/>
                  <a:gd name="T19" fmla="*/ 8289294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3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1 w 14"/>
                  <a:gd name="T1" fmla="*/ 0 h 14"/>
                  <a:gd name="T2" fmla="*/ 0 w 14"/>
                  <a:gd name="T3" fmla="*/ 33946031 h 14"/>
                  <a:gd name="T4" fmla="*/ 33946031 w 14"/>
                  <a:gd name="T5" fmla="*/ 67892063 h 14"/>
                  <a:gd name="T6" fmla="*/ 67892063 w 14"/>
                  <a:gd name="T7" fmla="*/ 33946031 h 14"/>
                  <a:gd name="T8" fmla="*/ 33946031 w 14"/>
                  <a:gd name="T9" fmla="*/ 0 h 14"/>
                  <a:gd name="T10" fmla="*/ 33946031 w 14"/>
                  <a:gd name="T11" fmla="*/ 48493392 h 14"/>
                  <a:gd name="T12" fmla="*/ 19398680 w 14"/>
                  <a:gd name="T13" fmla="*/ 33946031 h 14"/>
                  <a:gd name="T14" fmla="*/ 33946031 w 14"/>
                  <a:gd name="T15" fmla="*/ 14547356 h 14"/>
                  <a:gd name="T16" fmla="*/ 53344711 w 14"/>
                  <a:gd name="T17" fmla="*/ 33946031 h 14"/>
                  <a:gd name="T18" fmla="*/ 33946031 w 14"/>
                  <a:gd name="T19" fmla="*/ 48493392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4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2 w 44"/>
                  <a:gd name="T1" fmla="*/ 0 h 44"/>
                  <a:gd name="T2" fmla="*/ 0 w 44"/>
                  <a:gd name="T3" fmla="*/ 107276782 h 44"/>
                  <a:gd name="T4" fmla="*/ 107276782 w 44"/>
                  <a:gd name="T5" fmla="*/ 214551356 h 44"/>
                  <a:gd name="T6" fmla="*/ 214551356 w 44"/>
                  <a:gd name="T7" fmla="*/ 107276782 h 44"/>
                  <a:gd name="T8" fmla="*/ 107276782 w 44"/>
                  <a:gd name="T9" fmla="*/ 0 h 44"/>
                  <a:gd name="T10" fmla="*/ 107276782 w 44"/>
                  <a:gd name="T11" fmla="*/ 190170579 h 44"/>
                  <a:gd name="T12" fmla="*/ 24380787 w 44"/>
                  <a:gd name="T13" fmla="*/ 107276782 h 44"/>
                  <a:gd name="T14" fmla="*/ 107276782 w 44"/>
                  <a:gd name="T15" fmla="*/ 29256501 h 44"/>
                  <a:gd name="T16" fmla="*/ 190170579 w 44"/>
                  <a:gd name="T17" fmla="*/ 107276782 h 44"/>
                  <a:gd name="T18" fmla="*/ 107276782 w 44"/>
                  <a:gd name="T19" fmla="*/ 19017057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5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82 w 182"/>
                  <a:gd name="T1" fmla="*/ 467756654 h 204"/>
                  <a:gd name="T2" fmla="*/ 748889300 w 182"/>
                  <a:gd name="T3" fmla="*/ 233879431 h 204"/>
                  <a:gd name="T4" fmla="*/ 381786483 w 182"/>
                  <a:gd name="T5" fmla="*/ 0 h 204"/>
                  <a:gd name="T6" fmla="*/ 4893820 w 182"/>
                  <a:gd name="T7" fmla="*/ 384925208 h 204"/>
                  <a:gd name="T8" fmla="*/ 0 w 182"/>
                  <a:gd name="T9" fmla="*/ 993984252 h 204"/>
                  <a:gd name="T10" fmla="*/ 553101066 w 182"/>
                  <a:gd name="T11" fmla="*/ 857555728 h 204"/>
                  <a:gd name="T12" fmla="*/ 719519759 w 182"/>
                  <a:gd name="T13" fmla="*/ 857555728 h 204"/>
                  <a:gd name="T14" fmla="*/ 719519759 w 182"/>
                  <a:gd name="T15" fmla="*/ 857555728 h 204"/>
                  <a:gd name="T16" fmla="*/ 763572965 w 182"/>
                  <a:gd name="T17" fmla="*/ 735744388 h 204"/>
                  <a:gd name="T18" fmla="*/ 714625941 w 182"/>
                  <a:gd name="T19" fmla="*/ 706507813 h 204"/>
                  <a:gd name="T20" fmla="*/ 763572965 w 182"/>
                  <a:gd name="T21" fmla="*/ 682145103 h 204"/>
                  <a:gd name="T22" fmla="*/ 758676935 w 182"/>
                  <a:gd name="T23" fmla="*/ 672401785 h 204"/>
                  <a:gd name="T24" fmla="*/ 832097471 w 182"/>
                  <a:gd name="T25" fmla="*/ 540844782 h 204"/>
                  <a:gd name="T26" fmla="*/ 303472129 w 182"/>
                  <a:gd name="T27" fmla="*/ 453139470 h 204"/>
                  <a:gd name="T28" fmla="*/ 303472129 w 182"/>
                  <a:gd name="T29" fmla="*/ 496993230 h 204"/>
                  <a:gd name="T30" fmla="*/ 264312671 w 182"/>
                  <a:gd name="T31" fmla="*/ 511610414 h 204"/>
                  <a:gd name="T32" fmla="*/ 234945342 w 182"/>
                  <a:gd name="T33" fmla="*/ 535970916 h 204"/>
                  <a:gd name="T34" fmla="*/ 195788165 w 182"/>
                  <a:gd name="T35" fmla="*/ 521353732 h 204"/>
                  <a:gd name="T36" fmla="*/ 156630988 w 182"/>
                  <a:gd name="T37" fmla="*/ 521353732 h 204"/>
                  <a:gd name="T38" fmla="*/ 137051259 w 182"/>
                  <a:gd name="T39" fmla="*/ 482373838 h 204"/>
                  <a:gd name="T40" fmla="*/ 107683930 w 182"/>
                  <a:gd name="T41" fmla="*/ 453139470 h 204"/>
                  <a:gd name="T42" fmla="*/ 127261412 w 182"/>
                  <a:gd name="T43" fmla="*/ 414159576 h 204"/>
                  <a:gd name="T44" fmla="*/ 127261412 w 182"/>
                  <a:gd name="T45" fmla="*/ 370308024 h 204"/>
                  <a:gd name="T46" fmla="*/ 166418623 w 182"/>
                  <a:gd name="T47" fmla="*/ 355690839 h 204"/>
                  <a:gd name="T48" fmla="*/ 195788165 w 182"/>
                  <a:gd name="T49" fmla="*/ 331328130 h 204"/>
                  <a:gd name="T50" fmla="*/ 234945342 w 182"/>
                  <a:gd name="T51" fmla="*/ 345945314 h 204"/>
                  <a:gd name="T52" fmla="*/ 278998548 w 182"/>
                  <a:gd name="T53" fmla="*/ 345945314 h 204"/>
                  <a:gd name="T54" fmla="*/ 293682282 w 182"/>
                  <a:gd name="T55" fmla="*/ 384925208 h 204"/>
                  <a:gd name="T56" fmla="*/ 323049611 w 182"/>
                  <a:gd name="T57" fmla="*/ 414159576 h 204"/>
                  <a:gd name="T58" fmla="*/ 665678917 w 182"/>
                  <a:gd name="T59" fmla="*/ 375179683 h 204"/>
                  <a:gd name="T60" fmla="*/ 616731893 w 182"/>
                  <a:gd name="T61" fmla="*/ 423905101 h 204"/>
                  <a:gd name="T62" fmla="*/ 592258381 w 182"/>
                  <a:gd name="T63" fmla="*/ 487247704 h 204"/>
                  <a:gd name="T64" fmla="*/ 523731524 w 182"/>
                  <a:gd name="T65" fmla="*/ 487247704 h 204"/>
                  <a:gd name="T66" fmla="*/ 460100836 w 182"/>
                  <a:gd name="T67" fmla="*/ 511610414 h 204"/>
                  <a:gd name="T68" fmla="*/ 406259994 w 182"/>
                  <a:gd name="T69" fmla="*/ 467756654 h 204"/>
                  <a:gd name="T70" fmla="*/ 342629306 w 182"/>
                  <a:gd name="T71" fmla="*/ 443393945 h 204"/>
                  <a:gd name="T72" fmla="*/ 342629306 w 182"/>
                  <a:gd name="T73" fmla="*/ 375179683 h 204"/>
                  <a:gd name="T74" fmla="*/ 313259764 w 182"/>
                  <a:gd name="T75" fmla="*/ 311839287 h 204"/>
                  <a:gd name="T76" fmla="*/ 362206788 w 182"/>
                  <a:gd name="T77" fmla="*/ 258239933 h 204"/>
                  <a:gd name="T78" fmla="*/ 386680300 w 182"/>
                  <a:gd name="T79" fmla="*/ 194899537 h 204"/>
                  <a:gd name="T80" fmla="*/ 460100836 w 182"/>
                  <a:gd name="T81" fmla="*/ 194899537 h 204"/>
                  <a:gd name="T82" fmla="*/ 523731524 w 182"/>
                  <a:gd name="T83" fmla="*/ 170536828 h 204"/>
                  <a:gd name="T84" fmla="*/ 572678548 w 182"/>
                  <a:gd name="T85" fmla="*/ 214388380 h 204"/>
                  <a:gd name="T86" fmla="*/ 636309375 w 182"/>
                  <a:gd name="T87" fmla="*/ 238751090 h 204"/>
                  <a:gd name="T88" fmla="*/ 636309375 w 182"/>
                  <a:gd name="T89" fmla="*/ 311839287 h 204"/>
                  <a:gd name="T90" fmla="*/ 665678917 w 182"/>
                  <a:gd name="T91" fmla="*/ 375179683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grpSp>
          <p:nvGrpSpPr>
            <p:cNvPr id="12" name="组合 39"/>
            <p:cNvGrpSpPr/>
            <p:nvPr/>
          </p:nvGrpSpPr>
          <p:grpSpPr bwMode="auto">
            <a:xfrm>
              <a:off x="5880100" y="3136900"/>
              <a:ext cx="468313" cy="463550"/>
              <a:chOff x="0" y="0"/>
              <a:chExt cx="453105" cy="448433"/>
            </a:xfrm>
          </p:grpSpPr>
          <p:sp>
            <p:nvSpPr>
              <p:cNvPr id="19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47 w 205"/>
                  <a:gd name="T1" fmla="*/ 93208646 h 89"/>
                  <a:gd name="T2" fmla="*/ 229609302 w 205"/>
                  <a:gd name="T3" fmla="*/ 0 h 89"/>
                  <a:gd name="T4" fmla="*/ 0 w 205"/>
                  <a:gd name="T5" fmla="*/ 0 h 89"/>
                  <a:gd name="T6" fmla="*/ 0 w 205"/>
                  <a:gd name="T7" fmla="*/ 328681040 h 89"/>
                  <a:gd name="T8" fmla="*/ 107476509 w 205"/>
                  <a:gd name="T9" fmla="*/ 436605285 h 89"/>
                  <a:gd name="T10" fmla="*/ 894007119 w 205"/>
                  <a:gd name="T11" fmla="*/ 436605285 h 89"/>
                  <a:gd name="T12" fmla="*/ 1001483593 w 205"/>
                  <a:gd name="T13" fmla="*/ 328681040 h 89"/>
                  <a:gd name="T14" fmla="*/ 1001483593 w 205"/>
                  <a:gd name="T15" fmla="*/ 0 h 89"/>
                  <a:gd name="T16" fmla="*/ 771874360 w 205"/>
                  <a:gd name="T17" fmla="*/ 0 h 89"/>
                  <a:gd name="T18" fmla="*/ 503185247 w 205"/>
                  <a:gd name="T19" fmla="*/ 93208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0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19 w 205"/>
                  <a:gd name="T1" fmla="*/ 204929920 h 118"/>
                  <a:gd name="T2" fmla="*/ 879350834 w 205"/>
                  <a:gd name="T3" fmla="*/ 204929920 h 118"/>
                  <a:gd name="T4" fmla="*/ 752333384 w 205"/>
                  <a:gd name="T5" fmla="*/ 204929920 h 118"/>
                  <a:gd name="T6" fmla="*/ 752333384 w 205"/>
                  <a:gd name="T7" fmla="*/ 107344452 h 118"/>
                  <a:gd name="T8" fmla="*/ 644856910 w 205"/>
                  <a:gd name="T9" fmla="*/ 0 h 118"/>
                  <a:gd name="T10" fmla="*/ 356626821 w 205"/>
                  <a:gd name="T11" fmla="*/ 0 h 118"/>
                  <a:gd name="T12" fmla="*/ 249150278 w 205"/>
                  <a:gd name="T13" fmla="*/ 107344452 h 118"/>
                  <a:gd name="T14" fmla="*/ 249150278 w 205"/>
                  <a:gd name="T15" fmla="*/ 204929920 h 118"/>
                  <a:gd name="T16" fmla="*/ 122132793 w 205"/>
                  <a:gd name="T17" fmla="*/ 204929920 h 118"/>
                  <a:gd name="T18" fmla="*/ 107476509 w 205"/>
                  <a:gd name="T19" fmla="*/ 204929920 h 118"/>
                  <a:gd name="T20" fmla="*/ 0 w 205"/>
                  <a:gd name="T21" fmla="*/ 312276616 h 118"/>
                  <a:gd name="T22" fmla="*/ 0 w 205"/>
                  <a:gd name="T23" fmla="*/ 492809004 h 118"/>
                  <a:gd name="T24" fmla="*/ 263804352 w 205"/>
                  <a:gd name="T25" fmla="*/ 492809004 h 118"/>
                  <a:gd name="T26" fmla="*/ 503185247 w 205"/>
                  <a:gd name="T27" fmla="*/ 575758168 h 118"/>
                  <a:gd name="T28" fmla="*/ 737679310 w 205"/>
                  <a:gd name="T29" fmla="*/ 492809004 h 118"/>
                  <a:gd name="T30" fmla="*/ 1001483593 w 205"/>
                  <a:gd name="T31" fmla="*/ 492809004 h 118"/>
                  <a:gd name="T32" fmla="*/ 1001483593 w 205"/>
                  <a:gd name="T33" fmla="*/ 312276616 h 118"/>
                  <a:gd name="T34" fmla="*/ 894007119 w 205"/>
                  <a:gd name="T35" fmla="*/ 204929920 h 118"/>
                  <a:gd name="T36" fmla="*/ 327314252 w 205"/>
                  <a:gd name="T37" fmla="*/ 126862423 h 118"/>
                  <a:gd name="T38" fmla="*/ 327314252 w 205"/>
                  <a:gd name="T39" fmla="*/ 107344452 h 118"/>
                  <a:gd name="T40" fmla="*/ 356626821 w 205"/>
                  <a:gd name="T41" fmla="*/ 82949199 h 118"/>
                  <a:gd name="T42" fmla="*/ 644856910 w 205"/>
                  <a:gd name="T43" fmla="*/ 82949199 h 118"/>
                  <a:gd name="T44" fmla="*/ 674169479 w 205"/>
                  <a:gd name="T45" fmla="*/ 107344452 h 118"/>
                  <a:gd name="T46" fmla="*/ 674169479 w 205"/>
                  <a:gd name="T47" fmla="*/ 126862423 h 118"/>
                  <a:gd name="T48" fmla="*/ 674169479 w 205"/>
                  <a:gd name="T49" fmla="*/ 204929920 h 118"/>
                  <a:gd name="T50" fmla="*/ 327314252 w 205"/>
                  <a:gd name="T51" fmla="*/ 204929920 h 118"/>
                  <a:gd name="T52" fmla="*/ 327314252 w 205"/>
                  <a:gd name="T53" fmla="*/ 126862423 h 118"/>
                  <a:gd name="T54" fmla="*/ 493413654 w 205"/>
                  <a:gd name="T55" fmla="*/ 492809004 h 118"/>
                  <a:gd name="T56" fmla="*/ 415249749 w 205"/>
                  <a:gd name="T57" fmla="*/ 419621034 h 118"/>
                  <a:gd name="T58" fmla="*/ 493413654 w 205"/>
                  <a:gd name="T59" fmla="*/ 341551362 h 118"/>
                  <a:gd name="T60" fmla="*/ 571577559 w 205"/>
                  <a:gd name="T61" fmla="*/ 419621034 h 118"/>
                  <a:gd name="T62" fmla="*/ 493413654 w 205"/>
                  <a:gd name="T63" fmla="*/ 492809004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grpSp>
          <p:nvGrpSpPr>
            <p:cNvPr id="13" name="组合 42"/>
            <p:cNvGrpSpPr/>
            <p:nvPr/>
          </p:nvGrpSpPr>
          <p:grpSpPr bwMode="auto">
            <a:xfrm>
              <a:off x="4406900" y="3883025"/>
              <a:ext cx="484188" cy="520700"/>
              <a:chOff x="0" y="0"/>
              <a:chExt cx="466184" cy="501686"/>
            </a:xfrm>
          </p:grpSpPr>
          <p:sp>
            <p:nvSpPr>
              <p:cNvPr id="14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602 w 23"/>
                  <a:gd name="T1" fmla="*/ 0 h 21"/>
                  <a:gd name="T2" fmla="*/ 76978602 w 23"/>
                  <a:gd name="T3" fmla="*/ 19792543 h 21"/>
                  <a:gd name="T4" fmla="*/ 91411399 w 23"/>
                  <a:gd name="T5" fmla="*/ 54426151 h 21"/>
                  <a:gd name="T6" fmla="*/ 48110800 w 23"/>
                  <a:gd name="T7" fmla="*/ 84112746 h 21"/>
                  <a:gd name="T8" fmla="*/ 19245199 w 23"/>
                  <a:gd name="T9" fmla="*/ 44529883 h 21"/>
                  <a:gd name="T10" fmla="*/ 28867794 w 23"/>
                  <a:gd name="T11" fmla="*/ 24739565 h 21"/>
                  <a:gd name="T12" fmla="*/ 28867794 w 23"/>
                  <a:gd name="T13" fmla="*/ 0 h 21"/>
                  <a:gd name="T14" fmla="*/ 0 w 23"/>
                  <a:gd name="T15" fmla="*/ 49479129 h 21"/>
                  <a:gd name="T16" fmla="*/ 52923194 w 23"/>
                  <a:gd name="T17" fmla="*/ 103905280 h 21"/>
                  <a:gd name="T18" fmla="*/ 110656589 w 23"/>
                  <a:gd name="T19" fmla="*/ 49479129 h 21"/>
                  <a:gd name="T20" fmla="*/ 76978602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15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774">
                  <a:solidFill>
                    <a:srgbClr val="000000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8 w 118"/>
                  <a:gd name="T1" fmla="*/ 92705975 h 118"/>
                  <a:gd name="T2" fmla="*/ 92705975 w 118"/>
                  <a:gd name="T3" fmla="*/ 458654765 h 118"/>
                  <a:gd name="T4" fmla="*/ 458654765 w 118"/>
                  <a:gd name="T5" fmla="*/ 483052228 h 118"/>
                  <a:gd name="T6" fmla="*/ 483052228 w 118"/>
                  <a:gd name="T7" fmla="*/ 117103438 h 118"/>
                  <a:gd name="T8" fmla="*/ 117103438 w 118"/>
                  <a:gd name="T9" fmla="*/ 92705975 h 118"/>
                  <a:gd name="T10" fmla="*/ 312276616 w 118"/>
                  <a:gd name="T11" fmla="*/ 409862049 h 118"/>
                  <a:gd name="T12" fmla="*/ 312276616 w 118"/>
                  <a:gd name="T13" fmla="*/ 453775272 h 118"/>
                  <a:gd name="T14" fmla="*/ 273240606 w 118"/>
                  <a:gd name="T15" fmla="*/ 453775272 h 118"/>
                  <a:gd name="T16" fmla="*/ 273240606 w 118"/>
                  <a:gd name="T17" fmla="*/ 414741541 h 118"/>
                  <a:gd name="T18" fmla="*/ 200052636 w 118"/>
                  <a:gd name="T19" fmla="*/ 395223571 h 118"/>
                  <a:gd name="T20" fmla="*/ 209809412 w 118"/>
                  <a:gd name="T21" fmla="*/ 346430855 h 118"/>
                  <a:gd name="T22" fmla="*/ 282999591 w 118"/>
                  <a:gd name="T23" fmla="*/ 365948825 h 118"/>
                  <a:gd name="T24" fmla="*/ 322033392 w 118"/>
                  <a:gd name="T25" fmla="*/ 341551362 h 118"/>
                  <a:gd name="T26" fmla="*/ 278120099 w 118"/>
                  <a:gd name="T27" fmla="*/ 302517631 h 118"/>
                  <a:gd name="T28" fmla="*/ 200052636 w 118"/>
                  <a:gd name="T29" fmla="*/ 224447890 h 118"/>
                  <a:gd name="T30" fmla="*/ 273240606 w 118"/>
                  <a:gd name="T31" fmla="*/ 151257711 h 118"/>
                  <a:gd name="T32" fmla="*/ 273240606 w 118"/>
                  <a:gd name="T33" fmla="*/ 112223945 h 118"/>
                  <a:gd name="T34" fmla="*/ 312276616 w 118"/>
                  <a:gd name="T35" fmla="*/ 112223945 h 118"/>
                  <a:gd name="T36" fmla="*/ 312276616 w 118"/>
                  <a:gd name="T37" fmla="*/ 146378218 h 118"/>
                  <a:gd name="T38" fmla="*/ 375705601 w 118"/>
                  <a:gd name="T39" fmla="*/ 161016696 h 118"/>
                  <a:gd name="T40" fmla="*/ 361069332 w 118"/>
                  <a:gd name="T41" fmla="*/ 209809412 h 118"/>
                  <a:gd name="T42" fmla="*/ 302517631 w 118"/>
                  <a:gd name="T43" fmla="*/ 195173144 h 118"/>
                  <a:gd name="T44" fmla="*/ 268361114 w 118"/>
                  <a:gd name="T45" fmla="*/ 219568397 h 118"/>
                  <a:gd name="T46" fmla="*/ 317153899 w 118"/>
                  <a:gd name="T47" fmla="*/ 253724845 h 118"/>
                  <a:gd name="T48" fmla="*/ 385464586 w 118"/>
                  <a:gd name="T49" fmla="*/ 336671869 h 118"/>
                  <a:gd name="T50" fmla="*/ 312276616 w 118"/>
                  <a:gd name="T51" fmla="*/ 4098620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17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85 w 153"/>
                  <a:gd name="T1" fmla="*/ 864539836 h 227"/>
                  <a:gd name="T2" fmla="*/ 78175867 w 153"/>
                  <a:gd name="T3" fmla="*/ 864539836 h 227"/>
                  <a:gd name="T4" fmla="*/ 78175867 w 153"/>
                  <a:gd name="T5" fmla="*/ 78150316 h 227"/>
                  <a:gd name="T6" fmla="*/ 674261585 w 153"/>
                  <a:gd name="T7" fmla="*/ 78150316 h 227"/>
                  <a:gd name="T8" fmla="*/ 674261585 w 153"/>
                  <a:gd name="T9" fmla="*/ 503093818 h 227"/>
                  <a:gd name="T10" fmla="*/ 679146607 w 153"/>
                  <a:gd name="T11" fmla="*/ 498209563 h 227"/>
                  <a:gd name="T12" fmla="*/ 747550185 w 153"/>
                  <a:gd name="T13" fmla="*/ 459135528 h 227"/>
                  <a:gd name="T14" fmla="*/ 747550185 w 153"/>
                  <a:gd name="T15" fmla="*/ 63497535 h 227"/>
                  <a:gd name="T16" fmla="*/ 688918863 w 153"/>
                  <a:gd name="T17" fmla="*/ 0 h 227"/>
                  <a:gd name="T18" fmla="*/ 58631339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36 h 227"/>
                  <a:gd name="T24" fmla="*/ 58631339 w 153"/>
                  <a:gd name="T25" fmla="*/ 1108761399 h 227"/>
                  <a:gd name="T26" fmla="*/ 688918863 w 153"/>
                  <a:gd name="T27" fmla="*/ 1108761399 h 227"/>
                  <a:gd name="T28" fmla="*/ 747550185 w 153"/>
                  <a:gd name="T29" fmla="*/ 1050148136 h 227"/>
                  <a:gd name="T30" fmla="*/ 747550185 w 153"/>
                  <a:gd name="T31" fmla="*/ 859655582 h 227"/>
                  <a:gd name="T32" fmla="*/ 674261585 w 153"/>
                  <a:gd name="T33" fmla="*/ 810813037 h 227"/>
                  <a:gd name="T34" fmla="*/ 674261585 w 153"/>
                  <a:gd name="T35" fmla="*/ 864539836 h 227"/>
                  <a:gd name="T36" fmla="*/ 366445348 w 153"/>
                  <a:gd name="T37" fmla="*/ 1079455873 h 227"/>
                  <a:gd name="T38" fmla="*/ 273612168 w 153"/>
                  <a:gd name="T39" fmla="*/ 981766363 h 227"/>
                  <a:gd name="T40" fmla="*/ 366445348 w 153"/>
                  <a:gd name="T41" fmla="*/ 888963318 h 227"/>
                  <a:gd name="T42" fmla="*/ 464165692 w 153"/>
                  <a:gd name="T43" fmla="*/ 981766363 h 227"/>
                  <a:gd name="T44" fmla="*/ 366445348 w 153"/>
                  <a:gd name="T45" fmla="*/ 1079455873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18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600 w 86"/>
                  <a:gd name="T1" fmla="*/ 83489094 h 86"/>
                  <a:gd name="T2" fmla="*/ 88399954 w 86"/>
                  <a:gd name="T3" fmla="*/ 68754279 h 86"/>
                  <a:gd name="T4" fmla="*/ 68754279 w 86"/>
                  <a:gd name="T5" fmla="*/ 333951942 h 86"/>
                  <a:gd name="T6" fmla="*/ 338862802 w 86"/>
                  <a:gd name="T7" fmla="*/ 353597600 h 86"/>
                  <a:gd name="T8" fmla="*/ 353597600 w 86"/>
                  <a:gd name="T9" fmla="*/ 83489094 h 86"/>
                  <a:gd name="T10" fmla="*/ 225908512 w 86"/>
                  <a:gd name="T11" fmla="*/ 309397640 h 86"/>
                  <a:gd name="T12" fmla="*/ 225908512 w 86"/>
                  <a:gd name="T13" fmla="*/ 343775879 h 86"/>
                  <a:gd name="T14" fmla="*/ 196443349 w 86"/>
                  <a:gd name="T15" fmla="*/ 343775879 h 86"/>
                  <a:gd name="T16" fmla="*/ 196443349 w 86"/>
                  <a:gd name="T17" fmla="*/ 314308500 h 86"/>
                  <a:gd name="T18" fmla="*/ 137510774 w 86"/>
                  <a:gd name="T19" fmla="*/ 299575919 h 86"/>
                  <a:gd name="T20" fmla="*/ 147332529 w 86"/>
                  <a:gd name="T21" fmla="*/ 260286751 h 86"/>
                  <a:gd name="T22" fmla="*/ 201354210 w 86"/>
                  <a:gd name="T23" fmla="*/ 275019332 h 86"/>
                  <a:gd name="T24" fmla="*/ 235730233 w 86"/>
                  <a:gd name="T25" fmla="*/ 255375890 h 86"/>
                  <a:gd name="T26" fmla="*/ 201354210 w 86"/>
                  <a:gd name="T27" fmla="*/ 225908512 h 86"/>
                  <a:gd name="T28" fmla="*/ 142421634 w 86"/>
                  <a:gd name="T29" fmla="*/ 166975971 h 86"/>
                  <a:gd name="T30" fmla="*/ 196443349 w 86"/>
                  <a:gd name="T31" fmla="*/ 108043396 h 86"/>
                  <a:gd name="T32" fmla="*/ 196443349 w 86"/>
                  <a:gd name="T33" fmla="*/ 73665157 h 86"/>
                  <a:gd name="T34" fmla="*/ 230819372 w 86"/>
                  <a:gd name="T35" fmla="*/ 73665157 h 86"/>
                  <a:gd name="T36" fmla="*/ 230819372 w 86"/>
                  <a:gd name="T37" fmla="*/ 103132535 h 86"/>
                  <a:gd name="T38" fmla="*/ 275019332 w 86"/>
                  <a:gd name="T39" fmla="*/ 112954256 h 86"/>
                  <a:gd name="T40" fmla="*/ 265197611 w 86"/>
                  <a:gd name="T41" fmla="*/ 152243390 h 86"/>
                  <a:gd name="T42" fmla="*/ 220997651 w 86"/>
                  <a:gd name="T43" fmla="*/ 142421634 h 86"/>
                  <a:gd name="T44" fmla="*/ 191532489 w 86"/>
                  <a:gd name="T45" fmla="*/ 157154250 h 86"/>
                  <a:gd name="T46" fmla="*/ 230819372 w 86"/>
                  <a:gd name="T47" fmla="*/ 186621629 h 86"/>
                  <a:gd name="T48" fmla="*/ 284841053 w 86"/>
                  <a:gd name="T49" fmla="*/ 250465030 h 86"/>
                  <a:gd name="T50" fmla="*/ 225908512 w 86"/>
                  <a:gd name="T51" fmla="*/ 309397640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1774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87758101-A376-442D-93BB-44EDB7804C09}"/>
              </a:ext>
            </a:extLst>
          </p:cNvPr>
          <p:cNvSpPr txBox="1"/>
          <p:nvPr/>
        </p:nvSpPr>
        <p:spPr>
          <a:xfrm>
            <a:off x="5048791" y="1216629"/>
            <a:ext cx="20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便携精巧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1B0D7BC-5BEE-4845-9056-7CBADF0FD775}"/>
              </a:ext>
            </a:extLst>
          </p:cNvPr>
          <p:cNvSpPr txBox="1"/>
          <p:nvPr/>
        </p:nvSpPr>
        <p:spPr>
          <a:xfrm>
            <a:off x="8909412" y="3246795"/>
            <a:ext cx="299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场景适用性强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32839E6-0E37-48B4-8EDC-B80C94BF3CAE}"/>
              </a:ext>
            </a:extLst>
          </p:cNvPr>
          <p:cNvSpPr txBox="1"/>
          <p:nvPr/>
        </p:nvSpPr>
        <p:spPr>
          <a:xfrm>
            <a:off x="4936180" y="5301831"/>
            <a:ext cx="248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人性化设计</a:t>
            </a:r>
          </a:p>
        </p:txBody>
      </p:sp>
      <p:sp>
        <p:nvSpPr>
          <p:cNvPr id="56" name="文本框 43">
            <a:extLst>
              <a:ext uri="{FF2B5EF4-FFF2-40B4-BE49-F238E27FC236}">
                <a16:creationId xmlns:a16="http://schemas.microsoft.com/office/drawing/2014/main" id="{B1B0D7BC-5BEE-4845-9056-7CBADF0FD775}"/>
              </a:ext>
            </a:extLst>
          </p:cNvPr>
          <p:cNvSpPr txBox="1"/>
          <p:nvPr/>
        </p:nvSpPr>
        <p:spPr>
          <a:xfrm>
            <a:off x="1126689" y="3235092"/>
            <a:ext cx="210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/>
              <a:t>高性价比</a:t>
            </a:r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id="{B7A5CF07-239D-452E-A115-A258AD6DFA8D}"/>
              </a:ext>
            </a:extLst>
          </p:cNvPr>
          <p:cNvSpPr txBox="1"/>
          <p:nvPr/>
        </p:nvSpPr>
        <p:spPr>
          <a:xfrm>
            <a:off x="2653525" y="205077"/>
            <a:ext cx="3202795" cy="37311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Product Opportunity</a:t>
            </a:r>
            <a:endParaRPr lang="en-US" altLang="zh-CN" sz="1314" spc="788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8B3A64C6-CCC2-40D6-A501-EA1AFC42F7B2}"/>
              </a:ext>
            </a:extLst>
          </p:cNvPr>
          <p:cNvSpPr/>
          <p:nvPr/>
        </p:nvSpPr>
        <p:spPr>
          <a:xfrm>
            <a:off x="383033" y="284499"/>
            <a:ext cx="142303" cy="189481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365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DF7AF15-3231-478B-9ED2-E74A6F9D33FF}"/>
              </a:ext>
            </a:extLst>
          </p:cNvPr>
          <p:cNvSpPr/>
          <p:nvPr/>
        </p:nvSpPr>
        <p:spPr>
          <a:xfrm>
            <a:off x="916534" y="244559"/>
            <a:ext cx="1307763" cy="2945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1132">
              <a:defRPr/>
            </a:pPr>
            <a:r>
              <a:rPr lang="zh-CN" altLang="en-US" sz="1314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产品机会</a:t>
            </a:r>
            <a:endParaRPr lang="id-ID" altLang="zh-CN" sz="1314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324937" y="1782599"/>
            <a:ext cx="3267766" cy="66229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zh-CN" altLang="en-US" sz="3679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市场调查</a:t>
            </a:r>
            <a:endParaRPr lang="id-ID" altLang="zh-CN" sz="3679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177729" y="2055852"/>
            <a:ext cx="115737" cy="115737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51143" b="19009"/>
          <a:stretch>
            <a:fillRect/>
          </a:stretch>
        </p:blipFill>
        <p:spPr>
          <a:xfrm>
            <a:off x="88993" y="3946072"/>
            <a:ext cx="12014016" cy="2936106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10579812" y="212907"/>
            <a:ext cx="1523197" cy="73070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153" b="1" dirty="0">
                <a:solidFill>
                  <a:schemeClr val="tx1"/>
                </a:solidFill>
                <a:latin typeface="Impact" pitchFamily="34" charset="0"/>
              </a:rPr>
              <a:t>02</a:t>
            </a:r>
            <a:endParaRPr lang="zh-CN" altLang="en-US" sz="3153" b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556411" y="177933"/>
            <a:ext cx="3404126" cy="29834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algn="ctr" defTabSz="951132">
              <a:defRPr/>
            </a:pPr>
            <a:r>
              <a:rPr lang="en-US" altLang="zh-CN" sz="1314" b="1" kern="0" spc="401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background research</a:t>
            </a:r>
            <a:endParaRPr lang="id-ID" sz="1314" b="1" kern="0" spc="401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8543" y="269216"/>
            <a:ext cx="115737" cy="115737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66FDD3-1760-4902-B2EB-FABE5341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01" y="679093"/>
            <a:ext cx="5392071" cy="3872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DC0FAF2-B427-44A2-AADB-62700EDFF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05" y="695685"/>
            <a:ext cx="5969596" cy="38865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BFCAAAE-8654-4F04-B2C6-1D1EC44322E9}"/>
              </a:ext>
            </a:extLst>
          </p:cNvPr>
          <p:cNvSpPr txBox="1"/>
          <p:nvPr/>
        </p:nvSpPr>
        <p:spPr>
          <a:xfrm>
            <a:off x="930652" y="4887057"/>
            <a:ext cx="8932453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447" indent="-375447">
              <a:buFont typeface="Arial" panose="020B0604020202020204" pitchFamily="34" charset="0"/>
              <a:buChar char="•"/>
            </a:pPr>
            <a:r>
              <a:rPr lang="en-US" altLang="zh-CN" sz="2365" dirty="0"/>
              <a:t>Saleroom of iPad holder</a:t>
            </a:r>
          </a:p>
          <a:p>
            <a:pPr marL="375447" indent="-375447">
              <a:buFont typeface="Arial" panose="020B0604020202020204" pitchFamily="34" charset="0"/>
              <a:buChar char="•"/>
            </a:pPr>
            <a:r>
              <a:rPr lang="en-US" altLang="zh-CN" sz="2365" dirty="0"/>
              <a:t>Sale volume for different types of iPad</a:t>
            </a:r>
          </a:p>
          <a:p>
            <a:pPr marL="375447" indent="-375447">
              <a:buFont typeface="Arial" panose="020B0604020202020204" pitchFamily="34" charset="0"/>
              <a:buChar char="•"/>
            </a:pPr>
            <a:r>
              <a:rPr lang="en-US" altLang="zh-CN" sz="2365" dirty="0"/>
              <a:t>Market vacancy: no iPad holder for vertical erect</a:t>
            </a:r>
          </a:p>
          <a:p>
            <a:pPr marL="375447" indent="-375447">
              <a:buFont typeface="Arial" panose="020B0604020202020204" pitchFamily="34" charset="0"/>
              <a:buChar char="•"/>
            </a:pPr>
            <a:endParaRPr lang="en-US" altLang="zh-CN" sz="2365" dirty="0"/>
          </a:p>
          <a:p>
            <a:endParaRPr lang="zh-CN" altLang="en-US" sz="236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98543" y="269216"/>
            <a:ext cx="115737" cy="115737"/>
          </a:xfrm>
          <a:prstGeom prst="ellipse">
            <a:avLst/>
          </a:prstGeom>
          <a:solidFill>
            <a:srgbClr val="1A222D"/>
          </a:solidFill>
          <a:ln>
            <a:solidFill>
              <a:srgbClr val="003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C68CF3-0085-4AFD-A0DD-D007B2FE3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46" y="1638164"/>
            <a:ext cx="2315864" cy="28575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944433-4C4E-485D-BEDC-C94BBFC6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980" y="1570476"/>
            <a:ext cx="2202131" cy="29165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83C2A7-AAFB-4B39-94DF-77605D11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110" y="1570477"/>
            <a:ext cx="2202131" cy="29165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B75B52-8DCE-4683-AF83-04F41B538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085" y="1570477"/>
            <a:ext cx="2262935" cy="29252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D3FC5F-0CE5-4E55-9A64-9CAC6DFD1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6372" y="1570474"/>
            <a:ext cx="2262936" cy="29252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6A4C1D0-7754-48DC-A9CD-6EAC145949E1}"/>
              </a:ext>
            </a:extLst>
          </p:cNvPr>
          <p:cNvSpPr/>
          <p:nvPr/>
        </p:nvSpPr>
        <p:spPr>
          <a:xfrm>
            <a:off x="3700102" y="209216"/>
            <a:ext cx="4686151" cy="1010916"/>
          </a:xfrm>
          <a:prstGeom prst="rect">
            <a:avLst/>
          </a:prstGeom>
          <a:noFill/>
        </p:spPr>
        <p:txBody>
          <a:bodyPr wrap="none" lIns="120140" tIns="60070" rIns="120140" bIns="60070">
            <a:spAutoFit/>
          </a:bodyPr>
          <a:lstStyle/>
          <a:p>
            <a:pPr algn="ctr"/>
            <a:r>
              <a:rPr lang="zh-CN" altLang="en-US" sz="578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现有同类产品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460CA6-F077-4246-AAD0-378026D09279}"/>
              </a:ext>
            </a:extLst>
          </p:cNvPr>
          <p:cNvSpPr txBox="1"/>
          <p:nvPr/>
        </p:nvSpPr>
        <p:spPr>
          <a:xfrm>
            <a:off x="424116" y="4899752"/>
            <a:ext cx="2315864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手持，活动不方便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449BEA-FA7B-4538-B72E-1A085227514C}"/>
              </a:ext>
            </a:extLst>
          </p:cNvPr>
          <p:cNvSpPr txBox="1"/>
          <p:nvPr/>
        </p:nvSpPr>
        <p:spPr>
          <a:xfrm>
            <a:off x="2739981" y="4837379"/>
            <a:ext cx="1961610" cy="118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外观丑，需要额外穿一件“背心”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5BA549-519C-4BCB-A288-F70209E0394B}"/>
              </a:ext>
            </a:extLst>
          </p:cNvPr>
          <p:cNvSpPr txBox="1"/>
          <p:nvPr/>
        </p:nvSpPr>
        <p:spPr>
          <a:xfrm>
            <a:off x="5135558" y="4837379"/>
            <a:ext cx="1920885" cy="118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拍摄角度局限，头戴式戴久不舒服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9914FE-6A28-4A1B-B545-C7309E5E830A}"/>
              </a:ext>
            </a:extLst>
          </p:cNvPr>
          <p:cNvSpPr txBox="1"/>
          <p:nvPr/>
        </p:nvSpPr>
        <p:spPr>
          <a:xfrm>
            <a:off x="7400835" y="4899751"/>
            <a:ext cx="1839434" cy="118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拍摄角度局限，不能自拍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EA789BA-2F78-4F4F-B6B9-DBBA08426F80}"/>
              </a:ext>
            </a:extLst>
          </p:cNvPr>
          <p:cNvSpPr txBox="1"/>
          <p:nvPr/>
        </p:nvSpPr>
        <p:spPr>
          <a:xfrm>
            <a:off x="9452021" y="4906536"/>
            <a:ext cx="2046893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65" dirty="0"/>
              <a:t>支架与书包一体，价格昂贵</a:t>
            </a:r>
          </a:p>
        </p:txBody>
      </p:sp>
    </p:spTree>
    <p:extLst>
      <p:ext uri="{BB962C8B-B14F-4D97-AF65-F5344CB8AC3E}">
        <p14:creationId xmlns:p14="http://schemas.microsoft.com/office/powerpoint/2010/main" val="7731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61,&quot;width&quot;:478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89445044"/>
  <p:tag name="KSO_WM_UNIT_PLACING_PICTURE_USER_VIEWPORT" val="{&quot;height&quot;:6090,&quot;width&quot;:915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462</Words>
  <Application>Microsoft Office PowerPoint</Application>
  <PresentationFormat>宽屏</PresentationFormat>
  <Paragraphs>129</Paragraphs>
  <Slides>21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Geometr415 Blk BT</vt:lpstr>
      <vt:lpstr>等线</vt:lpstr>
      <vt:lpstr>等线 Light</vt:lpstr>
      <vt:lpstr>锐字工房云字库细圆GBK</vt:lpstr>
      <vt:lpstr>微软雅黑</vt:lpstr>
      <vt:lpstr>幼圆</vt:lpstr>
      <vt:lpstr>Arial</vt:lpstr>
      <vt:lpstr>Calibri</vt:lpstr>
      <vt:lpstr>Century Gothic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总体模型展示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沛宇</dc:creator>
  <cp:lastModifiedBy>胡 沛宇</cp:lastModifiedBy>
  <cp:revision>3</cp:revision>
  <dcterms:created xsi:type="dcterms:W3CDTF">2020-06-12T00:08:43Z</dcterms:created>
  <dcterms:modified xsi:type="dcterms:W3CDTF">2020-06-12T06:04:08Z</dcterms:modified>
</cp:coreProperties>
</file>